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pn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sv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42" Target="../media/image41.png" Type="http://schemas.openxmlformats.org/officeDocument/2006/relationships/image"/><Relationship Id="rId43" Target="../media/image42.svg" Type="http://schemas.openxmlformats.org/officeDocument/2006/relationships/image"/><Relationship Id="rId44" Target="../media/image43.png" Type="http://schemas.openxmlformats.org/officeDocument/2006/relationships/image"/><Relationship Id="rId45" Target="../media/image44.svg" Type="http://schemas.openxmlformats.org/officeDocument/2006/relationships/image"/><Relationship Id="rId46" Target="../media/image45.png" Type="http://schemas.openxmlformats.org/officeDocument/2006/relationships/image"/><Relationship Id="rId47" Target="../media/image46.png" Type="http://schemas.openxmlformats.org/officeDocument/2006/relationships/image"/><Relationship Id="rId48" Target="../media/image47.svg" Type="http://schemas.openxmlformats.org/officeDocument/2006/relationships/image"/><Relationship Id="rId49" Target="../media/image48.png" Type="http://schemas.openxmlformats.org/officeDocument/2006/relationships/image"/><Relationship Id="rId5" Target="../media/image4.png" Type="http://schemas.openxmlformats.org/officeDocument/2006/relationships/image"/><Relationship Id="rId50" Target="../media/image49.svg" Type="http://schemas.openxmlformats.org/officeDocument/2006/relationships/image"/><Relationship Id="rId51" Target="../media/image50.png" Type="http://schemas.openxmlformats.org/officeDocument/2006/relationships/image"/><Relationship Id="rId52" Target="../media/image51.svg" Type="http://schemas.openxmlformats.org/officeDocument/2006/relationships/image"/><Relationship Id="rId53" Target="../media/image52.png" Type="http://schemas.openxmlformats.org/officeDocument/2006/relationships/image"/><Relationship Id="rId54" Target="../media/image53.svg" Type="http://schemas.openxmlformats.org/officeDocument/2006/relationships/image"/><Relationship Id="rId55" Target="../media/image54.png" Type="http://schemas.openxmlformats.org/officeDocument/2006/relationships/image"/><Relationship Id="rId56" Target="../media/image55.svg" Type="http://schemas.openxmlformats.org/officeDocument/2006/relationships/image"/><Relationship Id="rId57" Target="../media/image56.png" Type="http://schemas.openxmlformats.org/officeDocument/2006/relationships/image"/><Relationship Id="rId58" Target="../media/image57.svg" Type="http://schemas.openxmlformats.org/officeDocument/2006/relationships/image"/><Relationship Id="rId59" Target="../media/image58.png" Type="http://schemas.openxmlformats.org/officeDocument/2006/relationships/image"/><Relationship Id="rId6" Target="../media/image5.svg" Type="http://schemas.openxmlformats.org/officeDocument/2006/relationships/image"/><Relationship Id="rId60" Target="../media/image59.svg" Type="http://schemas.openxmlformats.org/officeDocument/2006/relationships/image"/><Relationship Id="rId61" Target="../media/image60.png" Type="http://schemas.openxmlformats.org/officeDocument/2006/relationships/image"/><Relationship Id="rId62" Target="../media/image61.svg" Type="http://schemas.openxmlformats.org/officeDocument/2006/relationships/image"/><Relationship Id="rId63" Target="../media/image62.png" Type="http://schemas.openxmlformats.org/officeDocument/2006/relationships/image"/><Relationship Id="rId64" Target="../media/image63.svg" Type="http://schemas.openxmlformats.org/officeDocument/2006/relationships/image"/><Relationship Id="rId65" Target="../media/image64.png" Type="http://schemas.openxmlformats.org/officeDocument/2006/relationships/image"/><Relationship Id="rId66" Target="../media/image65.svg" Type="http://schemas.openxmlformats.org/officeDocument/2006/relationships/image"/><Relationship Id="rId67" Target="../media/image66.png" Type="http://schemas.openxmlformats.org/officeDocument/2006/relationships/image"/><Relationship Id="rId68" Target="../media/image67.png" Type="http://schemas.openxmlformats.org/officeDocument/2006/relationships/image"/><Relationship Id="rId69" Target="../media/image68.svg" Type="http://schemas.openxmlformats.org/officeDocument/2006/relationships/image"/><Relationship Id="rId7" Target="../media/image6.png" Type="http://schemas.openxmlformats.org/officeDocument/2006/relationships/image"/><Relationship Id="rId70" Target="../media/image69.png" Type="http://schemas.openxmlformats.org/officeDocument/2006/relationships/image"/><Relationship Id="rId71" Target="../media/image70.sv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73.png" Type="http://schemas.openxmlformats.org/officeDocument/2006/relationships/image"/><Relationship Id="rId14" Target="../media/image74.sv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17" Target="../media/image77.png" Type="http://schemas.openxmlformats.org/officeDocument/2006/relationships/image"/><Relationship Id="rId18" Target="../media/image78.png" Type="http://schemas.openxmlformats.org/officeDocument/2006/relationships/image"/><Relationship Id="rId19" Target="../media/image79.png" Type="http://schemas.openxmlformats.org/officeDocument/2006/relationships/image"/><Relationship Id="rId2" Target="../media/image4.png" Type="http://schemas.openxmlformats.org/officeDocument/2006/relationships/image"/><Relationship Id="rId20" Target="../media/image80.svg" Type="http://schemas.openxmlformats.org/officeDocument/2006/relationships/image"/><Relationship Id="rId21" Target="../media/image81.png" Type="http://schemas.openxmlformats.org/officeDocument/2006/relationships/image"/><Relationship Id="rId22" Target="../media/image82.svg" Type="http://schemas.openxmlformats.org/officeDocument/2006/relationships/image"/><Relationship Id="rId23" Target="../media/image83.png" Type="http://schemas.openxmlformats.org/officeDocument/2006/relationships/image"/><Relationship Id="rId24" Target="../media/image84.svg" Type="http://schemas.openxmlformats.org/officeDocument/2006/relationships/image"/><Relationship Id="rId25" Target="../media/image85.png" Type="http://schemas.openxmlformats.org/officeDocument/2006/relationships/image"/><Relationship Id="rId26" Target="../media/image86.svg" Type="http://schemas.openxmlformats.org/officeDocument/2006/relationships/image"/><Relationship Id="rId27" Target="../media/image87.png" Type="http://schemas.openxmlformats.org/officeDocument/2006/relationships/image"/><Relationship Id="rId28" Target="../media/image88.svg" Type="http://schemas.openxmlformats.org/officeDocument/2006/relationships/image"/><Relationship Id="rId29" Target="../media/image89.png" Type="http://schemas.openxmlformats.org/officeDocument/2006/relationships/image"/><Relationship Id="rId3" Target="../media/image5.svg" Type="http://schemas.openxmlformats.org/officeDocument/2006/relationships/image"/><Relationship Id="rId30" Target="../media/image90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3.png" Type="http://schemas.openxmlformats.org/officeDocument/2006/relationships/image"/><Relationship Id="rId34" Target="../media/image44.svg" Type="http://schemas.openxmlformats.org/officeDocument/2006/relationships/image"/><Relationship Id="rId35" Target="../media/image91.png" Type="http://schemas.openxmlformats.org/officeDocument/2006/relationships/image"/><Relationship Id="rId36" Target="../media/image9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31.png" Type="http://schemas.openxmlformats.org/officeDocument/2006/relationships/image"/><Relationship Id="rId14" Target="../media/image9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0600" y="5337057"/>
            <a:ext cx="3066504" cy="3009007"/>
          </a:xfrm>
          <a:custGeom>
            <a:avLst/>
            <a:gdLst/>
            <a:ahLst/>
            <a:cxnLst/>
            <a:rect r="r" b="b" t="t" l="l"/>
            <a:pathLst>
              <a:path h="3009007" w="3066504">
                <a:moveTo>
                  <a:pt x="0" y="0"/>
                </a:moveTo>
                <a:lnTo>
                  <a:pt x="3066504" y="0"/>
                </a:lnTo>
                <a:lnTo>
                  <a:pt x="3066504" y="3009007"/>
                </a:lnTo>
                <a:lnTo>
                  <a:pt x="0" y="300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64325">
            <a:off x="9072369" y="7115973"/>
            <a:ext cx="514562" cy="381419"/>
          </a:xfrm>
          <a:custGeom>
            <a:avLst/>
            <a:gdLst/>
            <a:ahLst/>
            <a:cxnLst/>
            <a:rect r="r" b="b" t="t" l="l"/>
            <a:pathLst>
              <a:path h="381419" w="514562">
                <a:moveTo>
                  <a:pt x="0" y="0"/>
                </a:moveTo>
                <a:lnTo>
                  <a:pt x="514562" y="0"/>
                </a:lnTo>
                <a:lnTo>
                  <a:pt x="514562" y="381419"/>
                </a:lnTo>
                <a:lnTo>
                  <a:pt x="0" y="381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013211" y="7354518"/>
            <a:ext cx="3301432" cy="2401792"/>
          </a:xfrm>
          <a:custGeom>
            <a:avLst/>
            <a:gdLst/>
            <a:ahLst/>
            <a:cxnLst/>
            <a:rect r="r" b="b" t="t" l="l"/>
            <a:pathLst>
              <a:path h="2401792" w="3301432">
                <a:moveTo>
                  <a:pt x="3301432" y="0"/>
                </a:moveTo>
                <a:lnTo>
                  <a:pt x="0" y="0"/>
                </a:lnTo>
                <a:lnTo>
                  <a:pt x="0" y="2401792"/>
                </a:lnTo>
                <a:lnTo>
                  <a:pt x="3301432" y="2401792"/>
                </a:lnTo>
                <a:lnTo>
                  <a:pt x="33014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66117" y="7706521"/>
            <a:ext cx="1892247" cy="1296189"/>
          </a:xfrm>
          <a:custGeom>
            <a:avLst/>
            <a:gdLst/>
            <a:ahLst/>
            <a:cxnLst/>
            <a:rect r="r" b="b" t="t" l="l"/>
            <a:pathLst>
              <a:path h="1296189" w="1892247">
                <a:moveTo>
                  <a:pt x="0" y="0"/>
                </a:moveTo>
                <a:lnTo>
                  <a:pt x="1892247" y="0"/>
                </a:lnTo>
                <a:lnTo>
                  <a:pt x="1892247" y="1296190"/>
                </a:lnTo>
                <a:lnTo>
                  <a:pt x="0" y="1296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0704" y="8221898"/>
            <a:ext cx="300396" cy="591913"/>
          </a:xfrm>
          <a:custGeom>
            <a:avLst/>
            <a:gdLst/>
            <a:ahLst/>
            <a:cxnLst/>
            <a:rect r="r" b="b" t="t" l="l"/>
            <a:pathLst>
              <a:path h="591913" w="300396">
                <a:moveTo>
                  <a:pt x="0" y="0"/>
                </a:moveTo>
                <a:lnTo>
                  <a:pt x="300396" y="0"/>
                </a:lnTo>
                <a:lnTo>
                  <a:pt x="300396" y="591913"/>
                </a:lnTo>
                <a:lnTo>
                  <a:pt x="0" y="591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67922" y="8221898"/>
            <a:ext cx="311360" cy="613517"/>
          </a:xfrm>
          <a:custGeom>
            <a:avLst/>
            <a:gdLst/>
            <a:ahLst/>
            <a:cxnLst/>
            <a:rect r="r" b="b" t="t" l="l"/>
            <a:pathLst>
              <a:path h="613517" w="311360">
                <a:moveTo>
                  <a:pt x="0" y="0"/>
                </a:moveTo>
                <a:lnTo>
                  <a:pt x="311359" y="0"/>
                </a:lnTo>
                <a:lnTo>
                  <a:pt x="311359" y="613516"/>
                </a:lnTo>
                <a:lnTo>
                  <a:pt x="0" y="613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82946" y="8141078"/>
            <a:ext cx="740274" cy="775156"/>
          </a:xfrm>
          <a:custGeom>
            <a:avLst/>
            <a:gdLst/>
            <a:ahLst/>
            <a:cxnLst/>
            <a:rect r="r" b="b" t="t" l="l"/>
            <a:pathLst>
              <a:path h="775156" w="740274">
                <a:moveTo>
                  <a:pt x="0" y="0"/>
                </a:moveTo>
                <a:lnTo>
                  <a:pt x="740275" y="0"/>
                </a:lnTo>
                <a:lnTo>
                  <a:pt x="740275" y="775156"/>
                </a:lnTo>
                <a:lnTo>
                  <a:pt x="0" y="775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01417" y="7695749"/>
            <a:ext cx="1543050" cy="15430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5881" y="0"/>
                  </a:moveTo>
                  <a:lnTo>
                    <a:pt x="556919" y="0"/>
                  </a:lnTo>
                  <a:cubicBezTo>
                    <a:pt x="698238" y="0"/>
                    <a:pt x="812800" y="114562"/>
                    <a:pt x="812800" y="255881"/>
                  </a:cubicBezTo>
                  <a:lnTo>
                    <a:pt x="812800" y="556919"/>
                  </a:lnTo>
                  <a:cubicBezTo>
                    <a:pt x="812800" y="698238"/>
                    <a:pt x="698238" y="812800"/>
                    <a:pt x="556919" y="812800"/>
                  </a:cubicBezTo>
                  <a:lnTo>
                    <a:pt x="255881" y="812800"/>
                  </a:lnTo>
                  <a:cubicBezTo>
                    <a:pt x="114562" y="812800"/>
                    <a:pt x="0" y="698238"/>
                    <a:pt x="0" y="556919"/>
                  </a:cubicBezTo>
                  <a:lnTo>
                    <a:pt x="0" y="255881"/>
                  </a:lnTo>
                  <a:cubicBezTo>
                    <a:pt x="0" y="114562"/>
                    <a:pt x="114562" y="0"/>
                    <a:pt x="255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711063" y="7637980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5881" y="0"/>
                  </a:moveTo>
                  <a:lnTo>
                    <a:pt x="556919" y="0"/>
                  </a:lnTo>
                  <a:cubicBezTo>
                    <a:pt x="698238" y="0"/>
                    <a:pt x="812800" y="114562"/>
                    <a:pt x="812800" y="255881"/>
                  </a:cubicBezTo>
                  <a:lnTo>
                    <a:pt x="812800" y="556919"/>
                  </a:lnTo>
                  <a:cubicBezTo>
                    <a:pt x="812800" y="698238"/>
                    <a:pt x="698238" y="812800"/>
                    <a:pt x="556919" y="812800"/>
                  </a:cubicBezTo>
                  <a:lnTo>
                    <a:pt x="255881" y="812800"/>
                  </a:lnTo>
                  <a:cubicBezTo>
                    <a:pt x="114562" y="812800"/>
                    <a:pt x="0" y="698238"/>
                    <a:pt x="0" y="556919"/>
                  </a:cubicBezTo>
                  <a:lnTo>
                    <a:pt x="0" y="255881"/>
                  </a:lnTo>
                  <a:cubicBezTo>
                    <a:pt x="0" y="114562"/>
                    <a:pt x="114562" y="0"/>
                    <a:pt x="255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12760" y="8016700"/>
            <a:ext cx="1320363" cy="901148"/>
          </a:xfrm>
          <a:custGeom>
            <a:avLst/>
            <a:gdLst/>
            <a:ahLst/>
            <a:cxnLst/>
            <a:rect r="r" b="b" t="t" l="l"/>
            <a:pathLst>
              <a:path h="901148" w="1320363">
                <a:moveTo>
                  <a:pt x="0" y="0"/>
                </a:moveTo>
                <a:lnTo>
                  <a:pt x="1320363" y="0"/>
                </a:lnTo>
                <a:lnTo>
                  <a:pt x="1320363" y="901148"/>
                </a:lnTo>
                <a:lnTo>
                  <a:pt x="0" y="9011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604122" y="5618680"/>
            <a:ext cx="1626630" cy="16266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54118" y="5618680"/>
            <a:ext cx="1543050" cy="1543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5881" y="0"/>
                  </a:moveTo>
                  <a:lnTo>
                    <a:pt x="556919" y="0"/>
                  </a:lnTo>
                  <a:cubicBezTo>
                    <a:pt x="698238" y="0"/>
                    <a:pt x="812800" y="114562"/>
                    <a:pt x="812800" y="255881"/>
                  </a:cubicBezTo>
                  <a:lnTo>
                    <a:pt x="812800" y="556919"/>
                  </a:lnTo>
                  <a:cubicBezTo>
                    <a:pt x="812800" y="698238"/>
                    <a:pt x="698238" y="812800"/>
                    <a:pt x="556919" y="812800"/>
                  </a:cubicBezTo>
                  <a:lnTo>
                    <a:pt x="255881" y="812800"/>
                  </a:lnTo>
                  <a:cubicBezTo>
                    <a:pt x="114562" y="812800"/>
                    <a:pt x="0" y="698238"/>
                    <a:pt x="0" y="556919"/>
                  </a:cubicBezTo>
                  <a:lnTo>
                    <a:pt x="0" y="255881"/>
                  </a:lnTo>
                  <a:cubicBezTo>
                    <a:pt x="0" y="114562"/>
                    <a:pt x="114562" y="0"/>
                    <a:pt x="255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938000" y="5755865"/>
            <a:ext cx="958875" cy="1352260"/>
          </a:xfrm>
          <a:custGeom>
            <a:avLst/>
            <a:gdLst/>
            <a:ahLst/>
            <a:cxnLst/>
            <a:rect r="r" b="b" t="t" l="l"/>
            <a:pathLst>
              <a:path h="1352260" w="958875">
                <a:moveTo>
                  <a:pt x="0" y="0"/>
                </a:moveTo>
                <a:lnTo>
                  <a:pt x="958875" y="0"/>
                </a:lnTo>
                <a:lnTo>
                  <a:pt x="958875" y="1352259"/>
                </a:lnTo>
                <a:lnTo>
                  <a:pt x="0" y="1352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00038" y="5789993"/>
            <a:ext cx="851209" cy="1200423"/>
          </a:xfrm>
          <a:custGeom>
            <a:avLst/>
            <a:gdLst/>
            <a:ahLst/>
            <a:cxnLst/>
            <a:rect r="r" b="b" t="t" l="l"/>
            <a:pathLst>
              <a:path h="1200423" w="851209">
                <a:moveTo>
                  <a:pt x="0" y="0"/>
                </a:moveTo>
                <a:lnTo>
                  <a:pt x="851209" y="0"/>
                </a:lnTo>
                <a:lnTo>
                  <a:pt x="851209" y="1200423"/>
                </a:lnTo>
                <a:lnTo>
                  <a:pt x="0" y="120042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995047" y="7840646"/>
            <a:ext cx="948573" cy="1137718"/>
          </a:xfrm>
          <a:custGeom>
            <a:avLst/>
            <a:gdLst/>
            <a:ahLst/>
            <a:cxnLst/>
            <a:rect r="r" b="b" t="t" l="l"/>
            <a:pathLst>
              <a:path h="1137718" w="948573">
                <a:moveTo>
                  <a:pt x="0" y="0"/>
                </a:moveTo>
                <a:lnTo>
                  <a:pt x="948572" y="0"/>
                </a:lnTo>
                <a:lnTo>
                  <a:pt x="948572" y="1137718"/>
                </a:lnTo>
                <a:lnTo>
                  <a:pt x="0" y="11377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570538" y="3516870"/>
            <a:ext cx="1626630" cy="162663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604122" y="3598246"/>
            <a:ext cx="1626630" cy="162663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2701417" y="4053560"/>
            <a:ext cx="1470141" cy="580706"/>
          </a:xfrm>
          <a:custGeom>
            <a:avLst/>
            <a:gdLst/>
            <a:ahLst/>
            <a:cxnLst/>
            <a:rect r="r" b="b" t="t" l="l"/>
            <a:pathLst>
              <a:path h="580706" w="1470141">
                <a:moveTo>
                  <a:pt x="0" y="0"/>
                </a:moveTo>
                <a:lnTo>
                  <a:pt x="1470141" y="0"/>
                </a:lnTo>
                <a:lnTo>
                  <a:pt x="1470141" y="580705"/>
                </a:lnTo>
                <a:lnTo>
                  <a:pt x="0" y="5807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711063" y="3657395"/>
            <a:ext cx="1345580" cy="1345580"/>
          </a:xfrm>
          <a:custGeom>
            <a:avLst/>
            <a:gdLst/>
            <a:ahLst/>
            <a:cxnLst/>
            <a:rect r="r" b="b" t="t" l="l"/>
            <a:pathLst>
              <a:path h="1345580" w="1345580">
                <a:moveTo>
                  <a:pt x="0" y="0"/>
                </a:moveTo>
                <a:lnTo>
                  <a:pt x="1345580" y="0"/>
                </a:lnTo>
                <a:lnTo>
                  <a:pt x="1345580" y="1345580"/>
                </a:lnTo>
                <a:lnTo>
                  <a:pt x="0" y="13455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944869" y="802107"/>
            <a:ext cx="2147611" cy="1979962"/>
            <a:chOff x="0" y="0"/>
            <a:chExt cx="1073126" cy="98935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73126" cy="989354"/>
            </a:xfrm>
            <a:custGeom>
              <a:avLst/>
              <a:gdLst/>
              <a:ahLst/>
              <a:cxnLst/>
              <a:rect r="r" b="b" t="t" l="l"/>
              <a:pathLst>
                <a:path h="989354" w="1073126">
                  <a:moveTo>
                    <a:pt x="183850" y="0"/>
                  </a:moveTo>
                  <a:lnTo>
                    <a:pt x="889276" y="0"/>
                  </a:lnTo>
                  <a:cubicBezTo>
                    <a:pt x="938036" y="0"/>
                    <a:pt x="984799" y="19370"/>
                    <a:pt x="1019278" y="53848"/>
                  </a:cubicBezTo>
                  <a:cubicBezTo>
                    <a:pt x="1053756" y="88327"/>
                    <a:pt x="1073126" y="135090"/>
                    <a:pt x="1073126" y="183850"/>
                  </a:cubicBezTo>
                  <a:lnTo>
                    <a:pt x="1073126" y="805505"/>
                  </a:lnTo>
                  <a:cubicBezTo>
                    <a:pt x="1073126" y="907042"/>
                    <a:pt x="990814" y="989354"/>
                    <a:pt x="889276" y="989354"/>
                  </a:cubicBezTo>
                  <a:lnTo>
                    <a:pt x="183850" y="989354"/>
                  </a:lnTo>
                  <a:cubicBezTo>
                    <a:pt x="135090" y="989354"/>
                    <a:pt x="88327" y="969984"/>
                    <a:pt x="53848" y="935506"/>
                  </a:cubicBezTo>
                  <a:cubicBezTo>
                    <a:pt x="19370" y="901027"/>
                    <a:pt x="0" y="854265"/>
                    <a:pt x="0" y="805505"/>
                  </a:cubicBezTo>
                  <a:lnTo>
                    <a:pt x="0" y="183850"/>
                  </a:lnTo>
                  <a:cubicBezTo>
                    <a:pt x="0" y="135090"/>
                    <a:pt x="19370" y="88327"/>
                    <a:pt x="53848" y="53848"/>
                  </a:cubicBezTo>
                  <a:cubicBezTo>
                    <a:pt x="88327" y="19370"/>
                    <a:pt x="135090" y="0"/>
                    <a:pt x="1838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073126" cy="1027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445985" y="5576890"/>
            <a:ext cx="1626630" cy="162663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true" rot="0">
            <a:off x="11158812" y="1205445"/>
            <a:ext cx="1359585" cy="1228725"/>
          </a:xfrm>
          <a:custGeom>
            <a:avLst/>
            <a:gdLst/>
            <a:ahLst/>
            <a:cxnLst/>
            <a:rect r="r" b="b" t="t" l="l"/>
            <a:pathLst>
              <a:path h="1228725" w="1359585">
                <a:moveTo>
                  <a:pt x="0" y="1228725"/>
                </a:moveTo>
                <a:lnTo>
                  <a:pt x="1359585" y="1228725"/>
                </a:lnTo>
                <a:lnTo>
                  <a:pt x="1359585" y="0"/>
                </a:lnTo>
                <a:lnTo>
                  <a:pt x="0" y="0"/>
                </a:lnTo>
                <a:lnTo>
                  <a:pt x="0" y="1228725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6445985" y="3516870"/>
            <a:ext cx="1626630" cy="162663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6507428" y="3591248"/>
            <a:ext cx="1503744" cy="1552252"/>
          </a:xfrm>
          <a:custGeom>
            <a:avLst/>
            <a:gdLst/>
            <a:ahLst/>
            <a:cxnLst/>
            <a:rect r="r" b="b" t="t" l="l"/>
            <a:pathLst>
              <a:path h="1552252" w="1503744">
                <a:moveTo>
                  <a:pt x="0" y="0"/>
                </a:moveTo>
                <a:lnTo>
                  <a:pt x="1503744" y="0"/>
                </a:lnTo>
                <a:lnTo>
                  <a:pt x="1503744" y="1552252"/>
                </a:lnTo>
                <a:lnTo>
                  <a:pt x="0" y="155225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375189">
            <a:off x="17038020" y="3765252"/>
            <a:ext cx="442560" cy="1204245"/>
          </a:xfrm>
          <a:custGeom>
            <a:avLst/>
            <a:gdLst/>
            <a:ahLst/>
            <a:cxnLst/>
            <a:rect r="r" b="b" t="t" l="l"/>
            <a:pathLst>
              <a:path h="1204245" w="442560">
                <a:moveTo>
                  <a:pt x="0" y="0"/>
                </a:moveTo>
                <a:lnTo>
                  <a:pt x="442560" y="0"/>
                </a:lnTo>
                <a:lnTo>
                  <a:pt x="442560" y="1204244"/>
                </a:lnTo>
                <a:lnTo>
                  <a:pt x="0" y="120424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2604122" y="431165"/>
            <a:ext cx="5032878" cy="2438005"/>
            <a:chOff x="0" y="0"/>
            <a:chExt cx="1325532" cy="64210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25532" cy="642108"/>
            </a:xfrm>
            <a:custGeom>
              <a:avLst/>
              <a:gdLst/>
              <a:ahLst/>
              <a:cxnLst/>
              <a:rect r="r" b="b" t="t" l="l"/>
              <a:pathLst>
                <a:path h="642108" w="1325532">
                  <a:moveTo>
                    <a:pt x="78452" y="0"/>
                  </a:moveTo>
                  <a:lnTo>
                    <a:pt x="1247080" y="0"/>
                  </a:lnTo>
                  <a:cubicBezTo>
                    <a:pt x="1267887" y="0"/>
                    <a:pt x="1287841" y="8265"/>
                    <a:pt x="1302554" y="22978"/>
                  </a:cubicBezTo>
                  <a:cubicBezTo>
                    <a:pt x="1317266" y="37691"/>
                    <a:pt x="1325532" y="57645"/>
                    <a:pt x="1325532" y="78452"/>
                  </a:cubicBezTo>
                  <a:lnTo>
                    <a:pt x="1325532" y="563657"/>
                  </a:lnTo>
                  <a:cubicBezTo>
                    <a:pt x="1325532" y="584463"/>
                    <a:pt x="1317266" y="604418"/>
                    <a:pt x="1302554" y="619130"/>
                  </a:cubicBezTo>
                  <a:cubicBezTo>
                    <a:pt x="1287841" y="633843"/>
                    <a:pt x="1267887" y="642108"/>
                    <a:pt x="1247080" y="642108"/>
                  </a:cubicBezTo>
                  <a:lnTo>
                    <a:pt x="78452" y="642108"/>
                  </a:lnTo>
                  <a:cubicBezTo>
                    <a:pt x="57645" y="642108"/>
                    <a:pt x="37691" y="633843"/>
                    <a:pt x="22978" y="619130"/>
                  </a:cubicBezTo>
                  <a:cubicBezTo>
                    <a:pt x="8265" y="604418"/>
                    <a:pt x="0" y="584463"/>
                    <a:pt x="0" y="563657"/>
                  </a:cubicBezTo>
                  <a:lnTo>
                    <a:pt x="0" y="78452"/>
                  </a:lnTo>
                  <a:cubicBezTo>
                    <a:pt x="0" y="57645"/>
                    <a:pt x="8265" y="37691"/>
                    <a:pt x="22978" y="22978"/>
                  </a:cubicBezTo>
                  <a:cubicBezTo>
                    <a:pt x="37691" y="8265"/>
                    <a:pt x="57645" y="0"/>
                    <a:pt x="784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325532" cy="680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2967749" y="594403"/>
            <a:ext cx="4305625" cy="2216240"/>
          </a:xfrm>
          <a:custGeom>
            <a:avLst/>
            <a:gdLst/>
            <a:ahLst/>
            <a:cxnLst/>
            <a:rect r="r" b="b" t="t" l="l"/>
            <a:pathLst>
              <a:path h="2216240" w="4305625">
                <a:moveTo>
                  <a:pt x="0" y="0"/>
                </a:moveTo>
                <a:lnTo>
                  <a:pt x="4305625" y="0"/>
                </a:lnTo>
                <a:lnTo>
                  <a:pt x="4305625" y="2216241"/>
                </a:lnTo>
                <a:lnTo>
                  <a:pt x="0" y="221624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6708079" y="5824910"/>
            <a:ext cx="1130589" cy="1130589"/>
          </a:xfrm>
          <a:custGeom>
            <a:avLst/>
            <a:gdLst/>
            <a:ahLst/>
            <a:cxnLst/>
            <a:rect r="r" b="b" t="t" l="l"/>
            <a:pathLst>
              <a:path h="1130589" w="1130589">
                <a:moveTo>
                  <a:pt x="0" y="0"/>
                </a:moveTo>
                <a:lnTo>
                  <a:pt x="1130590" y="0"/>
                </a:lnTo>
                <a:lnTo>
                  <a:pt x="1130590" y="1130590"/>
                </a:lnTo>
                <a:lnTo>
                  <a:pt x="0" y="11305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9031879" y="1198271"/>
            <a:ext cx="1973592" cy="1319839"/>
          </a:xfrm>
          <a:custGeom>
            <a:avLst/>
            <a:gdLst/>
            <a:ahLst/>
            <a:cxnLst/>
            <a:rect r="r" b="b" t="t" l="l"/>
            <a:pathLst>
              <a:path h="1319839" w="1973592">
                <a:moveTo>
                  <a:pt x="0" y="0"/>
                </a:moveTo>
                <a:lnTo>
                  <a:pt x="1973591" y="0"/>
                </a:lnTo>
                <a:lnTo>
                  <a:pt x="1973591" y="1319839"/>
                </a:lnTo>
                <a:lnTo>
                  <a:pt x="0" y="1319839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663777" y="1464697"/>
            <a:ext cx="696928" cy="475653"/>
          </a:xfrm>
          <a:custGeom>
            <a:avLst/>
            <a:gdLst/>
            <a:ahLst/>
            <a:cxnLst/>
            <a:rect r="r" b="b" t="t" l="l"/>
            <a:pathLst>
              <a:path h="475653" w="696928">
                <a:moveTo>
                  <a:pt x="0" y="0"/>
                </a:moveTo>
                <a:lnTo>
                  <a:pt x="696927" y="0"/>
                </a:lnTo>
                <a:lnTo>
                  <a:pt x="696927" y="475653"/>
                </a:lnTo>
                <a:lnTo>
                  <a:pt x="0" y="47565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669075" y="661582"/>
            <a:ext cx="672790" cy="672790"/>
          </a:xfrm>
          <a:custGeom>
            <a:avLst/>
            <a:gdLst/>
            <a:ahLst/>
            <a:cxnLst/>
            <a:rect r="r" b="b" t="t" l="l"/>
            <a:pathLst>
              <a:path h="672790" w="672790">
                <a:moveTo>
                  <a:pt x="0" y="0"/>
                </a:moveTo>
                <a:lnTo>
                  <a:pt x="672790" y="0"/>
                </a:lnTo>
                <a:lnTo>
                  <a:pt x="672790" y="672789"/>
                </a:lnTo>
                <a:lnTo>
                  <a:pt x="0" y="6727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2000984" y="6552313"/>
            <a:ext cx="1016202" cy="1218833"/>
          </a:xfrm>
          <a:custGeom>
            <a:avLst/>
            <a:gdLst/>
            <a:ahLst/>
            <a:cxnLst/>
            <a:rect r="r" b="b" t="t" l="l"/>
            <a:pathLst>
              <a:path h="1218833" w="1016202">
                <a:moveTo>
                  <a:pt x="0" y="0"/>
                </a:moveTo>
                <a:lnTo>
                  <a:pt x="1016202" y="0"/>
                </a:lnTo>
                <a:lnTo>
                  <a:pt x="1016202" y="1218834"/>
                </a:lnTo>
                <a:lnTo>
                  <a:pt x="0" y="121883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true" rot="9886554">
            <a:off x="2899186" y="8416574"/>
            <a:ext cx="4702986" cy="2368595"/>
          </a:xfrm>
          <a:custGeom>
            <a:avLst/>
            <a:gdLst/>
            <a:ahLst/>
            <a:cxnLst/>
            <a:rect r="r" b="b" t="t" l="l"/>
            <a:pathLst>
              <a:path h="2368595" w="4702986">
                <a:moveTo>
                  <a:pt x="0" y="2368595"/>
                </a:moveTo>
                <a:lnTo>
                  <a:pt x="4702986" y="2368595"/>
                </a:lnTo>
                <a:lnTo>
                  <a:pt x="4702986" y="0"/>
                </a:lnTo>
                <a:lnTo>
                  <a:pt x="0" y="0"/>
                </a:lnTo>
                <a:lnTo>
                  <a:pt x="0" y="2368595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958364" y="7133498"/>
            <a:ext cx="434839" cy="637126"/>
          </a:xfrm>
          <a:custGeom>
            <a:avLst/>
            <a:gdLst/>
            <a:ahLst/>
            <a:cxnLst/>
            <a:rect r="r" b="b" t="t" l="l"/>
            <a:pathLst>
              <a:path h="637126" w="434839">
                <a:moveTo>
                  <a:pt x="0" y="0"/>
                </a:moveTo>
                <a:lnTo>
                  <a:pt x="434839" y="0"/>
                </a:lnTo>
                <a:lnTo>
                  <a:pt x="434839" y="637126"/>
                </a:lnTo>
                <a:lnTo>
                  <a:pt x="0" y="63712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2497018" y="997976"/>
            <a:ext cx="2505327" cy="1801478"/>
            <a:chOff x="0" y="0"/>
            <a:chExt cx="1887615" cy="135730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887615" cy="1357306"/>
            </a:xfrm>
            <a:custGeom>
              <a:avLst/>
              <a:gdLst/>
              <a:ahLst/>
              <a:cxnLst/>
              <a:rect r="r" b="b" t="t" l="l"/>
              <a:pathLst>
                <a:path h="1357306" w="1887615">
                  <a:moveTo>
                    <a:pt x="157599" y="0"/>
                  </a:moveTo>
                  <a:lnTo>
                    <a:pt x="1730016" y="0"/>
                  </a:lnTo>
                  <a:cubicBezTo>
                    <a:pt x="1817056" y="0"/>
                    <a:pt x="1887615" y="70560"/>
                    <a:pt x="1887615" y="157599"/>
                  </a:cubicBezTo>
                  <a:lnTo>
                    <a:pt x="1887615" y="1199707"/>
                  </a:lnTo>
                  <a:cubicBezTo>
                    <a:pt x="1887615" y="1286747"/>
                    <a:pt x="1817056" y="1357306"/>
                    <a:pt x="1730016" y="1357306"/>
                  </a:cubicBezTo>
                  <a:lnTo>
                    <a:pt x="157599" y="1357306"/>
                  </a:lnTo>
                  <a:cubicBezTo>
                    <a:pt x="70560" y="1357306"/>
                    <a:pt x="0" y="1286747"/>
                    <a:pt x="0" y="1199707"/>
                  </a:cubicBezTo>
                  <a:lnTo>
                    <a:pt x="0" y="157599"/>
                  </a:lnTo>
                  <a:cubicBezTo>
                    <a:pt x="0" y="70560"/>
                    <a:pt x="70560" y="0"/>
                    <a:pt x="1575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887615" cy="139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2670718" y="1176071"/>
            <a:ext cx="2183206" cy="1399981"/>
          </a:xfrm>
          <a:custGeom>
            <a:avLst/>
            <a:gdLst/>
            <a:ahLst/>
            <a:cxnLst/>
            <a:rect r="r" b="b" t="t" l="l"/>
            <a:pathLst>
              <a:path h="1399981" w="2183206">
                <a:moveTo>
                  <a:pt x="0" y="0"/>
                </a:moveTo>
                <a:lnTo>
                  <a:pt x="2183206" y="0"/>
                </a:lnTo>
                <a:lnTo>
                  <a:pt x="2183206" y="1399981"/>
                </a:lnTo>
                <a:lnTo>
                  <a:pt x="0" y="1399981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3239598" y="1334386"/>
            <a:ext cx="1063464" cy="889321"/>
          </a:xfrm>
          <a:custGeom>
            <a:avLst/>
            <a:gdLst/>
            <a:ahLst/>
            <a:cxnLst/>
            <a:rect r="r" b="b" t="t" l="l"/>
            <a:pathLst>
              <a:path h="889321" w="1063464">
                <a:moveTo>
                  <a:pt x="0" y="0"/>
                </a:moveTo>
                <a:lnTo>
                  <a:pt x="1063463" y="0"/>
                </a:lnTo>
                <a:lnTo>
                  <a:pt x="1063463" y="889322"/>
                </a:lnTo>
                <a:lnTo>
                  <a:pt x="0" y="889322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3221581" y="1731088"/>
            <a:ext cx="528100" cy="528100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3267900" y="1805514"/>
            <a:ext cx="435462" cy="379248"/>
          </a:xfrm>
          <a:custGeom>
            <a:avLst/>
            <a:gdLst/>
            <a:ahLst/>
            <a:cxnLst/>
            <a:rect r="r" b="b" t="t" l="l"/>
            <a:pathLst>
              <a:path h="379248" w="435462">
                <a:moveTo>
                  <a:pt x="0" y="0"/>
                </a:moveTo>
                <a:lnTo>
                  <a:pt x="435462" y="0"/>
                </a:lnTo>
                <a:lnTo>
                  <a:pt x="435462" y="379248"/>
                </a:lnTo>
                <a:lnTo>
                  <a:pt x="0" y="379248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5391197" y="2709931"/>
            <a:ext cx="1327895" cy="132789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7341" y="0"/>
                  </a:moveTo>
                  <a:lnTo>
                    <a:pt x="515459" y="0"/>
                  </a:lnTo>
                  <a:cubicBezTo>
                    <a:pt x="679676" y="0"/>
                    <a:pt x="812800" y="133124"/>
                    <a:pt x="812800" y="297341"/>
                  </a:cubicBezTo>
                  <a:lnTo>
                    <a:pt x="812800" y="515459"/>
                  </a:lnTo>
                  <a:cubicBezTo>
                    <a:pt x="812800" y="679676"/>
                    <a:pt x="679676" y="812800"/>
                    <a:pt x="515459" y="812800"/>
                  </a:cubicBezTo>
                  <a:lnTo>
                    <a:pt x="297341" y="812800"/>
                  </a:lnTo>
                  <a:cubicBezTo>
                    <a:pt x="133124" y="812800"/>
                    <a:pt x="0" y="679676"/>
                    <a:pt x="0" y="515459"/>
                  </a:cubicBezTo>
                  <a:lnTo>
                    <a:pt x="0" y="297341"/>
                  </a:lnTo>
                  <a:cubicBezTo>
                    <a:pt x="0" y="133124"/>
                    <a:pt x="133124" y="0"/>
                    <a:pt x="2973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8" id="68"/>
          <p:cNvSpPr/>
          <p:nvPr/>
        </p:nvSpPr>
        <p:spPr>
          <a:xfrm flipH="false" flipV="false" rot="0">
            <a:off x="5600709" y="2929312"/>
            <a:ext cx="908870" cy="830480"/>
          </a:xfrm>
          <a:custGeom>
            <a:avLst/>
            <a:gdLst/>
            <a:ahLst/>
            <a:cxnLst/>
            <a:rect r="r" b="b" t="t" l="l"/>
            <a:pathLst>
              <a:path h="830480" w="908870">
                <a:moveTo>
                  <a:pt x="0" y="0"/>
                </a:moveTo>
                <a:lnTo>
                  <a:pt x="908870" y="0"/>
                </a:lnTo>
                <a:lnTo>
                  <a:pt x="908870" y="830479"/>
                </a:lnTo>
                <a:lnTo>
                  <a:pt x="0" y="830479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6851863" y="3297234"/>
            <a:ext cx="258115" cy="212300"/>
          </a:xfrm>
          <a:custGeom>
            <a:avLst/>
            <a:gdLst/>
            <a:ahLst/>
            <a:cxnLst/>
            <a:rect r="r" b="b" t="t" l="l"/>
            <a:pathLst>
              <a:path h="212300" w="258115">
                <a:moveTo>
                  <a:pt x="0" y="0"/>
                </a:moveTo>
                <a:lnTo>
                  <a:pt x="258116" y="0"/>
                </a:lnTo>
                <a:lnTo>
                  <a:pt x="258116" y="212299"/>
                </a:lnTo>
                <a:lnTo>
                  <a:pt x="0" y="212299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7242751" y="2650032"/>
            <a:ext cx="1387793" cy="1387793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84508" y="0"/>
                  </a:moveTo>
                  <a:lnTo>
                    <a:pt x="528292" y="0"/>
                  </a:lnTo>
                  <a:cubicBezTo>
                    <a:pt x="685422" y="0"/>
                    <a:pt x="812800" y="127378"/>
                    <a:pt x="812800" y="284508"/>
                  </a:cubicBezTo>
                  <a:lnTo>
                    <a:pt x="812800" y="528292"/>
                  </a:lnTo>
                  <a:cubicBezTo>
                    <a:pt x="812800" y="685422"/>
                    <a:pt x="685422" y="812800"/>
                    <a:pt x="528292" y="812800"/>
                  </a:cubicBezTo>
                  <a:lnTo>
                    <a:pt x="284508" y="812800"/>
                  </a:lnTo>
                  <a:cubicBezTo>
                    <a:pt x="127378" y="812800"/>
                    <a:pt x="0" y="685422"/>
                    <a:pt x="0" y="528292"/>
                  </a:cubicBezTo>
                  <a:lnTo>
                    <a:pt x="0" y="284508"/>
                  </a:lnTo>
                  <a:cubicBezTo>
                    <a:pt x="0" y="127378"/>
                    <a:pt x="127378" y="0"/>
                    <a:pt x="2845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7575918" y="2981241"/>
            <a:ext cx="813570" cy="1056584"/>
          </a:xfrm>
          <a:custGeom>
            <a:avLst/>
            <a:gdLst/>
            <a:ahLst/>
            <a:cxnLst/>
            <a:rect r="r" b="b" t="t" l="l"/>
            <a:pathLst>
              <a:path h="1056584" w="813570">
                <a:moveTo>
                  <a:pt x="0" y="0"/>
                </a:moveTo>
                <a:lnTo>
                  <a:pt x="813569" y="0"/>
                </a:lnTo>
                <a:lnTo>
                  <a:pt x="813569" y="1056584"/>
                </a:lnTo>
                <a:lnTo>
                  <a:pt x="0" y="1056584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318210" y="1183819"/>
            <a:ext cx="1348742" cy="1348742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2745" y="0"/>
                  </a:moveTo>
                  <a:lnTo>
                    <a:pt x="520055" y="0"/>
                  </a:lnTo>
                  <a:cubicBezTo>
                    <a:pt x="597696" y="0"/>
                    <a:pt x="672157" y="30843"/>
                    <a:pt x="727057" y="85743"/>
                  </a:cubicBezTo>
                  <a:cubicBezTo>
                    <a:pt x="781957" y="140643"/>
                    <a:pt x="812800" y="215104"/>
                    <a:pt x="812800" y="292745"/>
                  </a:cubicBezTo>
                  <a:lnTo>
                    <a:pt x="812800" y="520055"/>
                  </a:lnTo>
                  <a:cubicBezTo>
                    <a:pt x="812800" y="597696"/>
                    <a:pt x="781957" y="672157"/>
                    <a:pt x="727057" y="727057"/>
                  </a:cubicBezTo>
                  <a:cubicBezTo>
                    <a:pt x="672157" y="781957"/>
                    <a:pt x="597696" y="812800"/>
                    <a:pt x="520055" y="812800"/>
                  </a:cubicBezTo>
                  <a:lnTo>
                    <a:pt x="292745" y="812800"/>
                  </a:lnTo>
                  <a:cubicBezTo>
                    <a:pt x="215104" y="812800"/>
                    <a:pt x="140643" y="781957"/>
                    <a:pt x="85743" y="727057"/>
                  </a:cubicBezTo>
                  <a:cubicBezTo>
                    <a:pt x="30843" y="672157"/>
                    <a:pt x="0" y="597696"/>
                    <a:pt x="0" y="520055"/>
                  </a:cubicBezTo>
                  <a:lnTo>
                    <a:pt x="0" y="292745"/>
                  </a:lnTo>
                  <a:cubicBezTo>
                    <a:pt x="0" y="215104"/>
                    <a:pt x="30843" y="140643"/>
                    <a:pt x="85743" y="85743"/>
                  </a:cubicBezTo>
                  <a:cubicBezTo>
                    <a:pt x="140643" y="30843"/>
                    <a:pt x="215104" y="0"/>
                    <a:pt x="2927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452735" y="1414764"/>
            <a:ext cx="1101097" cy="839587"/>
          </a:xfrm>
          <a:custGeom>
            <a:avLst/>
            <a:gdLst/>
            <a:ahLst/>
            <a:cxnLst/>
            <a:rect r="r" b="b" t="t" l="l"/>
            <a:pathLst>
              <a:path h="839587" w="1101097">
                <a:moveTo>
                  <a:pt x="0" y="0"/>
                </a:moveTo>
                <a:lnTo>
                  <a:pt x="1101097" y="0"/>
                </a:lnTo>
                <a:lnTo>
                  <a:pt x="1101097" y="839587"/>
                </a:lnTo>
                <a:lnTo>
                  <a:pt x="0" y="839587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8" id="78"/>
          <p:cNvGrpSpPr/>
          <p:nvPr/>
        </p:nvGrpSpPr>
        <p:grpSpPr>
          <a:xfrm rot="0">
            <a:off x="273991" y="3602516"/>
            <a:ext cx="2785923" cy="2436293"/>
            <a:chOff x="0" y="0"/>
            <a:chExt cx="1392080" cy="121737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141726" y="0"/>
                  </a:moveTo>
                  <a:lnTo>
                    <a:pt x="1250354" y="0"/>
                  </a:lnTo>
                  <a:cubicBezTo>
                    <a:pt x="1287942" y="0"/>
                    <a:pt x="1323990" y="14932"/>
                    <a:pt x="1350569" y="41511"/>
                  </a:cubicBezTo>
                  <a:cubicBezTo>
                    <a:pt x="1377148" y="68089"/>
                    <a:pt x="1392080" y="104138"/>
                    <a:pt x="1392080" y="141726"/>
                  </a:cubicBezTo>
                  <a:lnTo>
                    <a:pt x="1392080" y="1075649"/>
                  </a:lnTo>
                  <a:cubicBezTo>
                    <a:pt x="1392080" y="1113237"/>
                    <a:pt x="1377148" y="1149286"/>
                    <a:pt x="1350569" y="1175865"/>
                  </a:cubicBezTo>
                  <a:cubicBezTo>
                    <a:pt x="1323990" y="1202444"/>
                    <a:pt x="1287942" y="1217375"/>
                    <a:pt x="1250354" y="1217375"/>
                  </a:cubicBezTo>
                  <a:lnTo>
                    <a:pt x="141726" y="1217375"/>
                  </a:lnTo>
                  <a:cubicBezTo>
                    <a:pt x="104138" y="1217375"/>
                    <a:pt x="68089" y="1202444"/>
                    <a:pt x="41511" y="1175865"/>
                  </a:cubicBezTo>
                  <a:cubicBezTo>
                    <a:pt x="14932" y="1149286"/>
                    <a:pt x="0" y="1113237"/>
                    <a:pt x="0" y="1075649"/>
                  </a:cubicBezTo>
                  <a:lnTo>
                    <a:pt x="0" y="141726"/>
                  </a:lnTo>
                  <a:cubicBezTo>
                    <a:pt x="0" y="104138"/>
                    <a:pt x="14932" y="68089"/>
                    <a:pt x="41511" y="41511"/>
                  </a:cubicBezTo>
                  <a:cubicBezTo>
                    <a:pt x="68089" y="14932"/>
                    <a:pt x="104138" y="0"/>
                    <a:pt x="1417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1" id="81"/>
          <p:cNvSpPr/>
          <p:nvPr/>
        </p:nvSpPr>
        <p:spPr>
          <a:xfrm flipH="true" flipV="false" rot="0">
            <a:off x="672084" y="3924485"/>
            <a:ext cx="1888850" cy="2065343"/>
          </a:xfrm>
          <a:custGeom>
            <a:avLst/>
            <a:gdLst/>
            <a:ahLst/>
            <a:cxnLst/>
            <a:rect r="r" b="b" t="t" l="l"/>
            <a:pathLst>
              <a:path h="2065343" w="1888850">
                <a:moveTo>
                  <a:pt x="1888849" y="0"/>
                </a:moveTo>
                <a:lnTo>
                  <a:pt x="0" y="0"/>
                </a:lnTo>
                <a:lnTo>
                  <a:pt x="0" y="2065342"/>
                </a:lnTo>
                <a:lnTo>
                  <a:pt x="1888849" y="2065342"/>
                </a:lnTo>
                <a:lnTo>
                  <a:pt x="1888849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2151474" y="4523564"/>
            <a:ext cx="150778" cy="297099"/>
          </a:xfrm>
          <a:custGeom>
            <a:avLst/>
            <a:gdLst/>
            <a:ahLst/>
            <a:cxnLst/>
            <a:rect r="r" b="b" t="t" l="l"/>
            <a:pathLst>
              <a:path h="297099" w="150778">
                <a:moveTo>
                  <a:pt x="0" y="0"/>
                </a:moveTo>
                <a:lnTo>
                  <a:pt x="150778" y="0"/>
                </a:lnTo>
                <a:lnTo>
                  <a:pt x="150778" y="297099"/>
                </a:lnTo>
                <a:lnTo>
                  <a:pt x="0" y="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1984087" y="4528344"/>
            <a:ext cx="150778" cy="297099"/>
          </a:xfrm>
          <a:custGeom>
            <a:avLst/>
            <a:gdLst/>
            <a:ahLst/>
            <a:cxnLst/>
            <a:rect r="r" b="b" t="t" l="l"/>
            <a:pathLst>
              <a:path h="297099" w="150778">
                <a:moveTo>
                  <a:pt x="0" y="0"/>
                </a:moveTo>
                <a:lnTo>
                  <a:pt x="150777" y="0"/>
                </a:lnTo>
                <a:lnTo>
                  <a:pt x="150777" y="297099"/>
                </a:lnTo>
                <a:lnTo>
                  <a:pt x="0" y="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816699" y="4528344"/>
            <a:ext cx="150778" cy="297099"/>
          </a:xfrm>
          <a:custGeom>
            <a:avLst/>
            <a:gdLst/>
            <a:ahLst/>
            <a:cxnLst/>
            <a:rect r="r" b="b" t="t" l="l"/>
            <a:pathLst>
              <a:path h="297099" w="150778">
                <a:moveTo>
                  <a:pt x="0" y="0"/>
                </a:moveTo>
                <a:lnTo>
                  <a:pt x="150778" y="0"/>
                </a:lnTo>
                <a:lnTo>
                  <a:pt x="150778" y="297099"/>
                </a:lnTo>
                <a:lnTo>
                  <a:pt x="0" y="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1646798" y="4533125"/>
            <a:ext cx="150778" cy="297099"/>
          </a:xfrm>
          <a:custGeom>
            <a:avLst/>
            <a:gdLst/>
            <a:ahLst/>
            <a:cxnLst/>
            <a:rect r="r" b="b" t="t" l="l"/>
            <a:pathLst>
              <a:path h="297099" w="150778">
                <a:moveTo>
                  <a:pt x="0" y="0"/>
                </a:moveTo>
                <a:lnTo>
                  <a:pt x="150778" y="0"/>
                </a:lnTo>
                <a:lnTo>
                  <a:pt x="150778" y="297099"/>
                </a:lnTo>
                <a:lnTo>
                  <a:pt x="0" y="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475385" y="4528344"/>
            <a:ext cx="150778" cy="297099"/>
          </a:xfrm>
          <a:custGeom>
            <a:avLst/>
            <a:gdLst/>
            <a:ahLst/>
            <a:cxnLst/>
            <a:rect r="r" b="b" t="t" l="l"/>
            <a:pathLst>
              <a:path h="297099" w="150778">
                <a:moveTo>
                  <a:pt x="0" y="0"/>
                </a:moveTo>
                <a:lnTo>
                  <a:pt x="150778" y="0"/>
                </a:lnTo>
                <a:lnTo>
                  <a:pt x="150778" y="297099"/>
                </a:lnTo>
                <a:lnTo>
                  <a:pt x="0" y="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2147496" y="4917626"/>
            <a:ext cx="130049" cy="256254"/>
          </a:xfrm>
          <a:custGeom>
            <a:avLst/>
            <a:gdLst/>
            <a:ahLst/>
            <a:cxnLst/>
            <a:rect r="r" b="b" t="t" l="l"/>
            <a:pathLst>
              <a:path h="256254" w="130049">
                <a:moveTo>
                  <a:pt x="0" y="0"/>
                </a:moveTo>
                <a:lnTo>
                  <a:pt x="130049" y="0"/>
                </a:lnTo>
                <a:lnTo>
                  <a:pt x="130049" y="256253"/>
                </a:lnTo>
                <a:lnTo>
                  <a:pt x="0" y="256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991659" y="4922407"/>
            <a:ext cx="130049" cy="256254"/>
          </a:xfrm>
          <a:custGeom>
            <a:avLst/>
            <a:gdLst/>
            <a:ahLst/>
            <a:cxnLst/>
            <a:rect r="r" b="b" t="t" l="l"/>
            <a:pathLst>
              <a:path h="256254" w="130049">
                <a:moveTo>
                  <a:pt x="0" y="0"/>
                </a:moveTo>
                <a:lnTo>
                  <a:pt x="130049" y="0"/>
                </a:lnTo>
                <a:lnTo>
                  <a:pt x="130049" y="256253"/>
                </a:lnTo>
                <a:lnTo>
                  <a:pt x="0" y="256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835823" y="4922407"/>
            <a:ext cx="130049" cy="256254"/>
          </a:xfrm>
          <a:custGeom>
            <a:avLst/>
            <a:gdLst/>
            <a:ahLst/>
            <a:cxnLst/>
            <a:rect r="r" b="b" t="t" l="l"/>
            <a:pathLst>
              <a:path h="256254" w="130049">
                <a:moveTo>
                  <a:pt x="0" y="0"/>
                </a:moveTo>
                <a:lnTo>
                  <a:pt x="130048" y="0"/>
                </a:lnTo>
                <a:lnTo>
                  <a:pt x="130048" y="256253"/>
                </a:lnTo>
                <a:lnTo>
                  <a:pt x="0" y="256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0">
            <a:off x="1681869" y="4929039"/>
            <a:ext cx="130049" cy="256254"/>
          </a:xfrm>
          <a:custGeom>
            <a:avLst/>
            <a:gdLst/>
            <a:ahLst/>
            <a:cxnLst/>
            <a:rect r="r" b="b" t="t" l="l"/>
            <a:pathLst>
              <a:path h="256254" w="130049">
                <a:moveTo>
                  <a:pt x="0" y="0"/>
                </a:moveTo>
                <a:lnTo>
                  <a:pt x="130049" y="0"/>
                </a:lnTo>
                <a:lnTo>
                  <a:pt x="130049" y="256254"/>
                </a:lnTo>
                <a:lnTo>
                  <a:pt x="0" y="256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1525150" y="4929039"/>
            <a:ext cx="130049" cy="256254"/>
          </a:xfrm>
          <a:custGeom>
            <a:avLst/>
            <a:gdLst/>
            <a:ahLst/>
            <a:cxnLst/>
            <a:rect r="r" b="b" t="t" l="l"/>
            <a:pathLst>
              <a:path h="256254" w="130049">
                <a:moveTo>
                  <a:pt x="0" y="0"/>
                </a:moveTo>
                <a:lnTo>
                  <a:pt x="130048" y="0"/>
                </a:lnTo>
                <a:lnTo>
                  <a:pt x="130048" y="256254"/>
                </a:lnTo>
                <a:lnTo>
                  <a:pt x="0" y="256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0">
            <a:off x="1844778" y="5428167"/>
            <a:ext cx="135804" cy="267593"/>
          </a:xfrm>
          <a:custGeom>
            <a:avLst/>
            <a:gdLst/>
            <a:ahLst/>
            <a:cxnLst/>
            <a:rect r="r" b="b" t="t" l="l"/>
            <a:pathLst>
              <a:path h="267593" w="135804">
                <a:moveTo>
                  <a:pt x="0" y="0"/>
                </a:moveTo>
                <a:lnTo>
                  <a:pt x="135803" y="0"/>
                </a:lnTo>
                <a:lnTo>
                  <a:pt x="135803" y="267593"/>
                </a:lnTo>
                <a:lnTo>
                  <a:pt x="0" y="267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2023609" y="5418605"/>
            <a:ext cx="135804" cy="267593"/>
          </a:xfrm>
          <a:custGeom>
            <a:avLst/>
            <a:gdLst/>
            <a:ahLst/>
            <a:cxnLst/>
            <a:rect r="r" b="b" t="t" l="l"/>
            <a:pathLst>
              <a:path h="267593" w="135804">
                <a:moveTo>
                  <a:pt x="0" y="0"/>
                </a:moveTo>
                <a:lnTo>
                  <a:pt x="135804" y="0"/>
                </a:lnTo>
                <a:lnTo>
                  <a:pt x="135804" y="267593"/>
                </a:lnTo>
                <a:lnTo>
                  <a:pt x="0" y="267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2202441" y="5411884"/>
            <a:ext cx="135804" cy="267593"/>
          </a:xfrm>
          <a:custGeom>
            <a:avLst/>
            <a:gdLst/>
            <a:ahLst/>
            <a:cxnLst/>
            <a:rect r="r" b="b" t="t" l="l"/>
            <a:pathLst>
              <a:path h="267593" w="135804">
                <a:moveTo>
                  <a:pt x="0" y="0"/>
                </a:moveTo>
                <a:lnTo>
                  <a:pt x="135803" y="0"/>
                </a:lnTo>
                <a:lnTo>
                  <a:pt x="135803" y="267593"/>
                </a:lnTo>
                <a:lnTo>
                  <a:pt x="0" y="267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1665947" y="5437729"/>
            <a:ext cx="135804" cy="267593"/>
          </a:xfrm>
          <a:custGeom>
            <a:avLst/>
            <a:gdLst/>
            <a:ahLst/>
            <a:cxnLst/>
            <a:rect r="r" b="b" t="t" l="l"/>
            <a:pathLst>
              <a:path h="267593" w="135804">
                <a:moveTo>
                  <a:pt x="0" y="0"/>
                </a:moveTo>
                <a:lnTo>
                  <a:pt x="135803" y="0"/>
                </a:lnTo>
                <a:lnTo>
                  <a:pt x="135803" y="267593"/>
                </a:lnTo>
                <a:lnTo>
                  <a:pt x="0" y="267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1485599" y="5450292"/>
            <a:ext cx="135804" cy="267593"/>
          </a:xfrm>
          <a:custGeom>
            <a:avLst/>
            <a:gdLst/>
            <a:ahLst/>
            <a:cxnLst/>
            <a:rect r="r" b="b" t="t" l="l"/>
            <a:pathLst>
              <a:path h="267593" w="135804">
                <a:moveTo>
                  <a:pt x="0" y="0"/>
                </a:moveTo>
                <a:lnTo>
                  <a:pt x="135803" y="0"/>
                </a:lnTo>
                <a:lnTo>
                  <a:pt x="135803" y="267594"/>
                </a:lnTo>
                <a:lnTo>
                  <a:pt x="0" y="2675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318210" y="3725846"/>
            <a:ext cx="550968" cy="807279"/>
          </a:xfrm>
          <a:custGeom>
            <a:avLst/>
            <a:gdLst/>
            <a:ahLst/>
            <a:cxnLst/>
            <a:rect r="r" b="b" t="t" l="l"/>
            <a:pathLst>
              <a:path h="807279" w="550968">
                <a:moveTo>
                  <a:pt x="0" y="0"/>
                </a:moveTo>
                <a:lnTo>
                  <a:pt x="550968" y="0"/>
                </a:lnTo>
                <a:lnTo>
                  <a:pt x="550968" y="807279"/>
                </a:lnTo>
                <a:lnTo>
                  <a:pt x="0" y="8072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8" id="98"/>
          <p:cNvSpPr/>
          <p:nvPr/>
        </p:nvSpPr>
        <p:spPr>
          <a:xfrm flipH="false" flipV="false" rot="0">
            <a:off x="1606984" y="3644543"/>
            <a:ext cx="341740" cy="253315"/>
          </a:xfrm>
          <a:custGeom>
            <a:avLst/>
            <a:gdLst/>
            <a:ahLst/>
            <a:cxnLst/>
            <a:rect r="r" b="b" t="t" l="l"/>
            <a:pathLst>
              <a:path h="253315" w="341740">
                <a:moveTo>
                  <a:pt x="0" y="0"/>
                </a:moveTo>
                <a:lnTo>
                  <a:pt x="341740" y="0"/>
                </a:lnTo>
                <a:lnTo>
                  <a:pt x="341740" y="253315"/>
                </a:lnTo>
                <a:lnTo>
                  <a:pt x="0" y="253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9" id="99"/>
          <p:cNvSpPr/>
          <p:nvPr/>
        </p:nvSpPr>
        <p:spPr>
          <a:xfrm flipH="false" flipV="false" rot="-2064325">
            <a:off x="9786653" y="7176182"/>
            <a:ext cx="659880" cy="489136"/>
          </a:xfrm>
          <a:custGeom>
            <a:avLst/>
            <a:gdLst/>
            <a:ahLst/>
            <a:cxnLst/>
            <a:rect r="r" b="b" t="t" l="l"/>
            <a:pathLst>
              <a:path h="489136" w="659880">
                <a:moveTo>
                  <a:pt x="0" y="0"/>
                </a:moveTo>
                <a:lnTo>
                  <a:pt x="659879" y="0"/>
                </a:lnTo>
                <a:lnTo>
                  <a:pt x="659879" y="489136"/>
                </a:lnTo>
                <a:lnTo>
                  <a:pt x="0" y="4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0" id="100"/>
          <p:cNvGrpSpPr/>
          <p:nvPr/>
        </p:nvGrpSpPr>
        <p:grpSpPr>
          <a:xfrm rot="0">
            <a:off x="5632663" y="4533125"/>
            <a:ext cx="1840967" cy="1609928"/>
            <a:chOff x="0" y="0"/>
            <a:chExt cx="1392080" cy="1217376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14473" y="0"/>
                  </a:moveTo>
                  <a:lnTo>
                    <a:pt x="1177607" y="0"/>
                  </a:lnTo>
                  <a:cubicBezTo>
                    <a:pt x="1234488" y="0"/>
                    <a:pt x="1289041" y="22596"/>
                    <a:pt x="1329262" y="62818"/>
                  </a:cubicBezTo>
                  <a:cubicBezTo>
                    <a:pt x="1369484" y="103039"/>
                    <a:pt x="1392080" y="157591"/>
                    <a:pt x="1392080" y="214473"/>
                  </a:cubicBezTo>
                  <a:lnTo>
                    <a:pt x="1392080" y="1002902"/>
                  </a:lnTo>
                  <a:cubicBezTo>
                    <a:pt x="1392080" y="1121353"/>
                    <a:pt x="1296057" y="1217375"/>
                    <a:pt x="1177607" y="1217375"/>
                  </a:cubicBezTo>
                  <a:lnTo>
                    <a:pt x="214473" y="1217375"/>
                  </a:lnTo>
                  <a:cubicBezTo>
                    <a:pt x="157591" y="1217375"/>
                    <a:pt x="103039" y="1194779"/>
                    <a:pt x="62818" y="1154558"/>
                  </a:cubicBezTo>
                  <a:cubicBezTo>
                    <a:pt x="22596" y="1114336"/>
                    <a:pt x="0" y="1059784"/>
                    <a:pt x="0" y="1002902"/>
                  </a:cubicBezTo>
                  <a:lnTo>
                    <a:pt x="0" y="214473"/>
                  </a:lnTo>
                  <a:cubicBezTo>
                    <a:pt x="0" y="96023"/>
                    <a:pt x="96023" y="0"/>
                    <a:pt x="2144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5773870" y="6673465"/>
            <a:ext cx="1699760" cy="1486442"/>
            <a:chOff x="0" y="0"/>
            <a:chExt cx="1392080" cy="1217376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32290" y="0"/>
                  </a:moveTo>
                  <a:lnTo>
                    <a:pt x="1159789" y="0"/>
                  </a:lnTo>
                  <a:cubicBezTo>
                    <a:pt x="1288080" y="0"/>
                    <a:pt x="1392080" y="104000"/>
                    <a:pt x="1392080" y="232290"/>
                  </a:cubicBezTo>
                  <a:lnTo>
                    <a:pt x="1392080" y="985085"/>
                  </a:lnTo>
                  <a:cubicBezTo>
                    <a:pt x="1392080" y="1113376"/>
                    <a:pt x="1288080" y="1217375"/>
                    <a:pt x="1159789" y="1217375"/>
                  </a:cubicBezTo>
                  <a:lnTo>
                    <a:pt x="232290" y="1217375"/>
                  </a:lnTo>
                  <a:cubicBezTo>
                    <a:pt x="104000" y="1217375"/>
                    <a:pt x="0" y="1113376"/>
                    <a:pt x="0" y="985085"/>
                  </a:cubicBezTo>
                  <a:lnTo>
                    <a:pt x="0" y="232290"/>
                  </a:lnTo>
                  <a:cubicBezTo>
                    <a:pt x="0" y="104000"/>
                    <a:pt x="104000" y="0"/>
                    <a:pt x="2322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6" id="106"/>
          <p:cNvSpPr/>
          <p:nvPr/>
        </p:nvSpPr>
        <p:spPr>
          <a:xfrm flipH="false" flipV="false" rot="0">
            <a:off x="6047299" y="6936973"/>
            <a:ext cx="1171818" cy="959426"/>
          </a:xfrm>
          <a:custGeom>
            <a:avLst/>
            <a:gdLst/>
            <a:ahLst/>
            <a:cxnLst/>
            <a:rect r="r" b="b" t="t" l="l"/>
            <a:pathLst>
              <a:path h="959426" w="1171818">
                <a:moveTo>
                  <a:pt x="0" y="0"/>
                </a:moveTo>
                <a:lnTo>
                  <a:pt x="1171818" y="0"/>
                </a:lnTo>
                <a:lnTo>
                  <a:pt x="1171818" y="959426"/>
                </a:lnTo>
                <a:lnTo>
                  <a:pt x="0" y="959426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7" id="107"/>
          <p:cNvSpPr/>
          <p:nvPr/>
        </p:nvSpPr>
        <p:spPr>
          <a:xfrm flipH="false" flipV="false" rot="0">
            <a:off x="5831896" y="4672044"/>
            <a:ext cx="1354095" cy="1332091"/>
          </a:xfrm>
          <a:custGeom>
            <a:avLst/>
            <a:gdLst/>
            <a:ahLst/>
            <a:cxnLst/>
            <a:rect r="r" b="b" t="t" l="l"/>
            <a:pathLst>
              <a:path h="1332091" w="1354095">
                <a:moveTo>
                  <a:pt x="0" y="0"/>
                </a:moveTo>
                <a:lnTo>
                  <a:pt x="1354095" y="0"/>
                </a:lnTo>
                <a:lnTo>
                  <a:pt x="1354095" y="1332091"/>
                </a:lnTo>
                <a:lnTo>
                  <a:pt x="0" y="13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8" id="108"/>
          <p:cNvGrpSpPr/>
          <p:nvPr/>
        </p:nvGrpSpPr>
        <p:grpSpPr>
          <a:xfrm rot="0">
            <a:off x="3826811" y="6637439"/>
            <a:ext cx="1719425" cy="1503639"/>
            <a:chOff x="0" y="0"/>
            <a:chExt cx="1392080" cy="1217376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29634" y="0"/>
                  </a:moveTo>
                  <a:lnTo>
                    <a:pt x="1162446" y="0"/>
                  </a:lnTo>
                  <a:cubicBezTo>
                    <a:pt x="1223349" y="0"/>
                    <a:pt x="1281757" y="24193"/>
                    <a:pt x="1324822" y="67258"/>
                  </a:cubicBezTo>
                  <a:cubicBezTo>
                    <a:pt x="1367886" y="110323"/>
                    <a:pt x="1392080" y="168731"/>
                    <a:pt x="1392080" y="229634"/>
                  </a:cubicBezTo>
                  <a:lnTo>
                    <a:pt x="1392080" y="987742"/>
                  </a:lnTo>
                  <a:cubicBezTo>
                    <a:pt x="1392080" y="1048644"/>
                    <a:pt x="1367886" y="1107053"/>
                    <a:pt x="1324822" y="1150117"/>
                  </a:cubicBezTo>
                  <a:cubicBezTo>
                    <a:pt x="1281757" y="1193182"/>
                    <a:pt x="1223349" y="1217375"/>
                    <a:pt x="1162446" y="1217375"/>
                  </a:cubicBezTo>
                  <a:lnTo>
                    <a:pt x="229634" y="1217375"/>
                  </a:lnTo>
                  <a:cubicBezTo>
                    <a:pt x="168731" y="1217375"/>
                    <a:pt x="110323" y="1193182"/>
                    <a:pt x="67258" y="1150117"/>
                  </a:cubicBezTo>
                  <a:cubicBezTo>
                    <a:pt x="24193" y="1107053"/>
                    <a:pt x="0" y="1048644"/>
                    <a:pt x="0" y="987742"/>
                  </a:cubicBezTo>
                  <a:lnTo>
                    <a:pt x="0" y="229634"/>
                  </a:lnTo>
                  <a:cubicBezTo>
                    <a:pt x="0" y="168731"/>
                    <a:pt x="24193" y="110323"/>
                    <a:pt x="67258" y="67258"/>
                  </a:cubicBezTo>
                  <a:cubicBezTo>
                    <a:pt x="110323" y="24193"/>
                    <a:pt x="168731" y="0"/>
                    <a:pt x="229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1" id="111"/>
          <p:cNvSpPr/>
          <p:nvPr/>
        </p:nvSpPr>
        <p:spPr>
          <a:xfrm flipH="false" flipV="false" rot="0">
            <a:off x="4086625" y="6827875"/>
            <a:ext cx="1177622" cy="1177622"/>
          </a:xfrm>
          <a:custGeom>
            <a:avLst/>
            <a:gdLst/>
            <a:ahLst/>
            <a:cxnLst/>
            <a:rect r="r" b="b" t="t" l="l"/>
            <a:pathLst>
              <a:path h="1177622" w="1177622">
                <a:moveTo>
                  <a:pt x="0" y="0"/>
                </a:moveTo>
                <a:lnTo>
                  <a:pt x="1177621" y="0"/>
                </a:lnTo>
                <a:lnTo>
                  <a:pt x="1177621" y="1177622"/>
                </a:lnTo>
                <a:lnTo>
                  <a:pt x="0" y="1177622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2" id="112"/>
          <p:cNvGrpSpPr/>
          <p:nvPr/>
        </p:nvGrpSpPr>
        <p:grpSpPr>
          <a:xfrm rot="0">
            <a:off x="6362856" y="1028700"/>
            <a:ext cx="1494246" cy="1306720"/>
            <a:chOff x="0" y="0"/>
            <a:chExt cx="1392080" cy="1217376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64239" y="0"/>
                  </a:moveTo>
                  <a:lnTo>
                    <a:pt x="1127841" y="0"/>
                  </a:lnTo>
                  <a:cubicBezTo>
                    <a:pt x="1197921" y="0"/>
                    <a:pt x="1265132" y="27839"/>
                    <a:pt x="1314686" y="77394"/>
                  </a:cubicBezTo>
                  <a:cubicBezTo>
                    <a:pt x="1364240" y="126948"/>
                    <a:pt x="1392080" y="194158"/>
                    <a:pt x="1392080" y="264239"/>
                  </a:cubicBezTo>
                  <a:lnTo>
                    <a:pt x="1392080" y="953137"/>
                  </a:lnTo>
                  <a:cubicBezTo>
                    <a:pt x="1392080" y="1023217"/>
                    <a:pt x="1364240" y="1090427"/>
                    <a:pt x="1314686" y="1139982"/>
                  </a:cubicBezTo>
                  <a:cubicBezTo>
                    <a:pt x="1265132" y="1189536"/>
                    <a:pt x="1197921" y="1217375"/>
                    <a:pt x="1127841" y="1217375"/>
                  </a:cubicBezTo>
                  <a:lnTo>
                    <a:pt x="264239" y="1217375"/>
                  </a:lnTo>
                  <a:cubicBezTo>
                    <a:pt x="194158" y="1217375"/>
                    <a:pt x="126948" y="1189536"/>
                    <a:pt x="77394" y="1139982"/>
                  </a:cubicBezTo>
                  <a:cubicBezTo>
                    <a:pt x="27839" y="1090427"/>
                    <a:pt x="0" y="1023217"/>
                    <a:pt x="0" y="953137"/>
                  </a:cubicBezTo>
                  <a:lnTo>
                    <a:pt x="0" y="264239"/>
                  </a:lnTo>
                  <a:cubicBezTo>
                    <a:pt x="0" y="194158"/>
                    <a:pt x="27839" y="126948"/>
                    <a:pt x="77394" y="77394"/>
                  </a:cubicBezTo>
                  <a:cubicBezTo>
                    <a:pt x="126948" y="27839"/>
                    <a:pt x="194158" y="0"/>
                    <a:pt x="2642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5" id="115"/>
          <p:cNvSpPr/>
          <p:nvPr/>
        </p:nvSpPr>
        <p:spPr>
          <a:xfrm flipH="false" flipV="false" rot="0">
            <a:off x="6557942" y="1235797"/>
            <a:ext cx="1104074" cy="892527"/>
          </a:xfrm>
          <a:custGeom>
            <a:avLst/>
            <a:gdLst/>
            <a:ahLst/>
            <a:cxnLst/>
            <a:rect r="r" b="b" t="t" l="l"/>
            <a:pathLst>
              <a:path h="892527" w="1104074">
                <a:moveTo>
                  <a:pt x="0" y="0"/>
                </a:moveTo>
                <a:lnTo>
                  <a:pt x="1104074" y="0"/>
                </a:lnTo>
                <a:lnTo>
                  <a:pt x="1104074" y="892527"/>
                </a:lnTo>
                <a:lnTo>
                  <a:pt x="0" y="892527"/>
                </a:lnTo>
                <a:lnTo>
                  <a:pt x="0" y="0"/>
                </a:lnTo>
                <a:close/>
              </a:path>
            </a:pathLst>
          </a:custGeom>
          <a:blipFill>
            <a:blip r:embed="rId67"/>
            <a:stretch>
              <a:fillRect l="0" t="-5897" r="0" b="-5897"/>
            </a:stretch>
          </a:blipFill>
        </p:spPr>
      </p:sp>
      <p:grpSp>
        <p:nvGrpSpPr>
          <p:cNvPr name="Group 116" id="116"/>
          <p:cNvGrpSpPr/>
          <p:nvPr/>
        </p:nvGrpSpPr>
        <p:grpSpPr>
          <a:xfrm rot="0">
            <a:off x="3402814" y="3606597"/>
            <a:ext cx="1840967" cy="1609928"/>
            <a:chOff x="0" y="0"/>
            <a:chExt cx="1392080" cy="1217376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14473" y="0"/>
                  </a:moveTo>
                  <a:lnTo>
                    <a:pt x="1177607" y="0"/>
                  </a:lnTo>
                  <a:cubicBezTo>
                    <a:pt x="1234488" y="0"/>
                    <a:pt x="1289041" y="22596"/>
                    <a:pt x="1329262" y="62818"/>
                  </a:cubicBezTo>
                  <a:cubicBezTo>
                    <a:pt x="1369484" y="103039"/>
                    <a:pt x="1392080" y="157591"/>
                    <a:pt x="1392080" y="214473"/>
                  </a:cubicBezTo>
                  <a:lnTo>
                    <a:pt x="1392080" y="1002902"/>
                  </a:lnTo>
                  <a:cubicBezTo>
                    <a:pt x="1392080" y="1121353"/>
                    <a:pt x="1296057" y="1217375"/>
                    <a:pt x="1177607" y="1217375"/>
                  </a:cubicBezTo>
                  <a:lnTo>
                    <a:pt x="214473" y="1217375"/>
                  </a:lnTo>
                  <a:cubicBezTo>
                    <a:pt x="157591" y="1217375"/>
                    <a:pt x="103039" y="1194779"/>
                    <a:pt x="62818" y="1154558"/>
                  </a:cubicBezTo>
                  <a:cubicBezTo>
                    <a:pt x="22596" y="1114336"/>
                    <a:pt x="0" y="1059784"/>
                    <a:pt x="0" y="1002902"/>
                  </a:cubicBezTo>
                  <a:lnTo>
                    <a:pt x="0" y="214473"/>
                  </a:lnTo>
                  <a:cubicBezTo>
                    <a:pt x="0" y="96023"/>
                    <a:pt x="96023" y="0"/>
                    <a:pt x="2144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9" id="119"/>
          <p:cNvSpPr/>
          <p:nvPr/>
        </p:nvSpPr>
        <p:spPr>
          <a:xfrm flipH="false" flipV="false" rot="0">
            <a:off x="3643024" y="3736312"/>
            <a:ext cx="1322447" cy="1294345"/>
          </a:xfrm>
          <a:custGeom>
            <a:avLst/>
            <a:gdLst/>
            <a:ahLst/>
            <a:cxnLst/>
            <a:rect r="r" b="b" t="t" l="l"/>
            <a:pathLst>
              <a:path h="1294345" w="1322447">
                <a:moveTo>
                  <a:pt x="0" y="0"/>
                </a:moveTo>
                <a:lnTo>
                  <a:pt x="1322447" y="0"/>
                </a:lnTo>
                <a:lnTo>
                  <a:pt x="1322447" y="1294345"/>
                </a:lnTo>
                <a:lnTo>
                  <a:pt x="0" y="1294345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0" id="120"/>
          <p:cNvSpPr/>
          <p:nvPr/>
        </p:nvSpPr>
        <p:spPr>
          <a:xfrm flipH="false" flipV="false" rot="0">
            <a:off x="246375" y="7695749"/>
            <a:ext cx="2250643" cy="2429844"/>
          </a:xfrm>
          <a:custGeom>
            <a:avLst/>
            <a:gdLst/>
            <a:ahLst/>
            <a:cxnLst/>
            <a:rect r="r" b="b" t="t" l="l"/>
            <a:pathLst>
              <a:path h="2429844" w="2250643">
                <a:moveTo>
                  <a:pt x="0" y="0"/>
                </a:moveTo>
                <a:lnTo>
                  <a:pt x="2250643" y="0"/>
                </a:lnTo>
                <a:lnTo>
                  <a:pt x="2250643" y="2429844"/>
                </a:lnTo>
                <a:lnTo>
                  <a:pt x="0" y="2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08611" y="618925"/>
            <a:ext cx="3610667" cy="2626760"/>
          </a:xfrm>
          <a:custGeom>
            <a:avLst/>
            <a:gdLst/>
            <a:ahLst/>
            <a:cxnLst/>
            <a:rect r="r" b="b" t="t" l="l"/>
            <a:pathLst>
              <a:path h="2626760" w="3610667">
                <a:moveTo>
                  <a:pt x="3610668" y="0"/>
                </a:moveTo>
                <a:lnTo>
                  <a:pt x="0" y="0"/>
                </a:lnTo>
                <a:lnTo>
                  <a:pt x="0" y="2626761"/>
                </a:lnTo>
                <a:lnTo>
                  <a:pt x="3610668" y="2626761"/>
                </a:lnTo>
                <a:lnTo>
                  <a:pt x="36106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0822" y="866610"/>
            <a:ext cx="2224664" cy="1523895"/>
          </a:xfrm>
          <a:custGeom>
            <a:avLst/>
            <a:gdLst/>
            <a:ahLst/>
            <a:cxnLst/>
            <a:rect r="r" b="b" t="t" l="l"/>
            <a:pathLst>
              <a:path h="1523895" w="2224664">
                <a:moveTo>
                  <a:pt x="0" y="0"/>
                </a:moveTo>
                <a:lnTo>
                  <a:pt x="2224664" y="0"/>
                </a:lnTo>
                <a:lnTo>
                  <a:pt x="2224664" y="1523895"/>
                </a:lnTo>
                <a:lnTo>
                  <a:pt x="0" y="152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4591" y="1472524"/>
            <a:ext cx="353167" cy="695896"/>
          </a:xfrm>
          <a:custGeom>
            <a:avLst/>
            <a:gdLst/>
            <a:ahLst/>
            <a:cxnLst/>
            <a:rect r="r" b="b" t="t" l="l"/>
            <a:pathLst>
              <a:path h="695896" w="353167">
                <a:moveTo>
                  <a:pt x="0" y="0"/>
                </a:moveTo>
                <a:lnTo>
                  <a:pt x="353168" y="0"/>
                </a:lnTo>
                <a:lnTo>
                  <a:pt x="353168" y="695896"/>
                </a:lnTo>
                <a:lnTo>
                  <a:pt x="0" y="695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8079" y="1472524"/>
            <a:ext cx="366057" cy="721295"/>
          </a:xfrm>
          <a:custGeom>
            <a:avLst/>
            <a:gdLst/>
            <a:ahLst/>
            <a:cxnLst/>
            <a:rect r="r" b="b" t="t" l="l"/>
            <a:pathLst>
              <a:path h="721295" w="366057">
                <a:moveTo>
                  <a:pt x="0" y="0"/>
                </a:moveTo>
                <a:lnTo>
                  <a:pt x="366057" y="0"/>
                </a:lnTo>
                <a:lnTo>
                  <a:pt x="366057" y="721295"/>
                </a:lnTo>
                <a:lnTo>
                  <a:pt x="0" y="721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6281" y="1377506"/>
            <a:ext cx="870321" cy="911330"/>
          </a:xfrm>
          <a:custGeom>
            <a:avLst/>
            <a:gdLst/>
            <a:ahLst/>
            <a:cxnLst/>
            <a:rect r="r" b="b" t="t" l="l"/>
            <a:pathLst>
              <a:path h="911330" w="870321">
                <a:moveTo>
                  <a:pt x="0" y="0"/>
                </a:moveTo>
                <a:lnTo>
                  <a:pt x="870320" y="0"/>
                </a:lnTo>
                <a:lnTo>
                  <a:pt x="870320" y="911331"/>
                </a:lnTo>
                <a:lnTo>
                  <a:pt x="0" y="911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34366" y="3766738"/>
            <a:ext cx="3784912" cy="2753524"/>
          </a:xfrm>
          <a:custGeom>
            <a:avLst/>
            <a:gdLst/>
            <a:ahLst/>
            <a:cxnLst/>
            <a:rect r="r" b="b" t="t" l="l"/>
            <a:pathLst>
              <a:path h="2753524" w="3784912">
                <a:moveTo>
                  <a:pt x="3784913" y="0"/>
                </a:moveTo>
                <a:lnTo>
                  <a:pt x="0" y="0"/>
                </a:lnTo>
                <a:lnTo>
                  <a:pt x="0" y="2753524"/>
                </a:lnTo>
                <a:lnTo>
                  <a:pt x="3784913" y="2753524"/>
                </a:lnTo>
                <a:lnTo>
                  <a:pt x="37849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7007" y="4026376"/>
            <a:ext cx="2332022" cy="1597435"/>
          </a:xfrm>
          <a:custGeom>
            <a:avLst/>
            <a:gdLst/>
            <a:ahLst/>
            <a:cxnLst/>
            <a:rect r="r" b="b" t="t" l="l"/>
            <a:pathLst>
              <a:path h="1597435" w="2332022">
                <a:moveTo>
                  <a:pt x="0" y="0"/>
                </a:moveTo>
                <a:lnTo>
                  <a:pt x="2332022" y="0"/>
                </a:lnTo>
                <a:lnTo>
                  <a:pt x="2332022" y="1597435"/>
                </a:lnTo>
                <a:lnTo>
                  <a:pt x="0" y="1597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42809" y="4661530"/>
            <a:ext cx="370210" cy="729479"/>
          </a:xfrm>
          <a:custGeom>
            <a:avLst/>
            <a:gdLst/>
            <a:ahLst/>
            <a:cxnLst/>
            <a:rect r="r" b="b" t="t" l="l"/>
            <a:pathLst>
              <a:path h="729479" w="370210">
                <a:moveTo>
                  <a:pt x="0" y="0"/>
                </a:moveTo>
                <a:lnTo>
                  <a:pt x="370210" y="0"/>
                </a:lnTo>
                <a:lnTo>
                  <a:pt x="370210" y="729479"/>
                </a:lnTo>
                <a:lnTo>
                  <a:pt x="0" y="729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95713" y="4661530"/>
            <a:ext cx="383722" cy="756103"/>
          </a:xfrm>
          <a:custGeom>
            <a:avLst/>
            <a:gdLst/>
            <a:ahLst/>
            <a:cxnLst/>
            <a:rect r="r" b="b" t="t" l="l"/>
            <a:pathLst>
              <a:path h="756103" w="383722">
                <a:moveTo>
                  <a:pt x="0" y="0"/>
                </a:moveTo>
                <a:lnTo>
                  <a:pt x="383722" y="0"/>
                </a:lnTo>
                <a:lnTo>
                  <a:pt x="383722" y="756104"/>
                </a:lnTo>
                <a:lnTo>
                  <a:pt x="0" y="756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00156" y="4561927"/>
            <a:ext cx="912321" cy="955310"/>
          </a:xfrm>
          <a:custGeom>
            <a:avLst/>
            <a:gdLst/>
            <a:ahLst/>
            <a:cxnLst/>
            <a:rect r="r" b="b" t="t" l="l"/>
            <a:pathLst>
              <a:path h="955310" w="912321">
                <a:moveTo>
                  <a:pt x="0" y="0"/>
                </a:moveTo>
                <a:lnTo>
                  <a:pt x="912321" y="0"/>
                </a:lnTo>
                <a:lnTo>
                  <a:pt x="912321" y="955310"/>
                </a:lnTo>
                <a:lnTo>
                  <a:pt x="0" y="955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88204" y="7044137"/>
            <a:ext cx="3985806" cy="2800029"/>
          </a:xfrm>
          <a:custGeom>
            <a:avLst/>
            <a:gdLst/>
            <a:ahLst/>
            <a:cxnLst/>
            <a:rect r="r" b="b" t="t" l="l"/>
            <a:pathLst>
              <a:path h="2800029" w="3985806">
                <a:moveTo>
                  <a:pt x="3985806" y="0"/>
                </a:moveTo>
                <a:lnTo>
                  <a:pt x="0" y="0"/>
                </a:lnTo>
                <a:lnTo>
                  <a:pt x="0" y="2800029"/>
                </a:lnTo>
                <a:lnTo>
                  <a:pt x="3985806" y="2800029"/>
                </a:lnTo>
                <a:lnTo>
                  <a:pt x="398580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3741" y="7580361"/>
            <a:ext cx="1263093" cy="1188886"/>
          </a:xfrm>
          <a:custGeom>
            <a:avLst/>
            <a:gdLst/>
            <a:ahLst/>
            <a:cxnLst/>
            <a:rect r="r" b="b" t="t" l="l"/>
            <a:pathLst>
              <a:path h="1188886" w="1263093">
                <a:moveTo>
                  <a:pt x="0" y="0"/>
                </a:moveTo>
                <a:lnTo>
                  <a:pt x="1263093" y="0"/>
                </a:lnTo>
                <a:lnTo>
                  <a:pt x="1263093" y="1188887"/>
                </a:lnTo>
                <a:lnTo>
                  <a:pt x="0" y="11888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256367" y="1007157"/>
            <a:ext cx="1626630" cy="16266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328824" y="1229440"/>
            <a:ext cx="1456544" cy="1204322"/>
          </a:xfrm>
          <a:custGeom>
            <a:avLst/>
            <a:gdLst/>
            <a:ahLst/>
            <a:cxnLst/>
            <a:rect r="r" b="b" t="t" l="l"/>
            <a:pathLst>
              <a:path h="1204322" w="1456544">
                <a:moveTo>
                  <a:pt x="0" y="0"/>
                </a:moveTo>
                <a:lnTo>
                  <a:pt x="1456544" y="0"/>
                </a:lnTo>
                <a:lnTo>
                  <a:pt x="1456544" y="1204322"/>
                </a:lnTo>
                <a:lnTo>
                  <a:pt x="0" y="1204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4456" t="0" r="-934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249943" y="1007157"/>
            <a:ext cx="1626630" cy="162663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361048" y="1229440"/>
            <a:ext cx="1374109" cy="1237246"/>
          </a:xfrm>
          <a:custGeom>
            <a:avLst/>
            <a:gdLst/>
            <a:ahLst/>
            <a:cxnLst/>
            <a:rect r="r" b="b" t="t" l="l"/>
            <a:pathLst>
              <a:path h="1237246" w="1374109">
                <a:moveTo>
                  <a:pt x="0" y="0"/>
                </a:moveTo>
                <a:lnTo>
                  <a:pt x="1374109" y="0"/>
                </a:lnTo>
                <a:lnTo>
                  <a:pt x="1374109" y="1237246"/>
                </a:lnTo>
                <a:lnTo>
                  <a:pt x="0" y="123724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5580" t="0" r="-558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248048" y="1007157"/>
            <a:ext cx="1626630" cy="162663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42734" y="0"/>
                  </a:moveTo>
                  <a:lnTo>
                    <a:pt x="570066" y="0"/>
                  </a:lnTo>
                  <a:cubicBezTo>
                    <a:pt x="634443" y="0"/>
                    <a:pt x="696184" y="25574"/>
                    <a:pt x="741705" y="71095"/>
                  </a:cubicBezTo>
                  <a:cubicBezTo>
                    <a:pt x="787226" y="116616"/>
                    <a:pt x="812800" y="178357"/>
                    <a:pt x="812800" y="242734"/>
                  </a:cubicBezTo>
                  <a:lnTo>
                    <a:pt x="812800" y="570066"/>
                  </a:lnTo>
                  <a:cubicBezTo>
                    <a:pt x="812800" y="634443"/>
                    <a:pt x="787226" y="696184"/>
                    <a:pt x="741705" y="741705"/>
                  </a:cubicBezTo>
                  <a:cubicBezTo>
                    <a:pt x="696184" y="787226"/>
                    <a:pt x="634443" y="812800"/>
                    <a:pt x="570066" y="812800"/>
                  </a:cubicBezTo>
                  <a:lnTo>
                    <a:pt x="242734" y="812800"/>
                  </a:lnTo>
                  <a:cubicBezTo>
                    <a:pt x="178357" y="812800"/>
                    <a:pt x="116616" y="787226"/>
                    <a:pt x="71095" y="741705"/>
                  </a:cubicBezTo>
                  <a:cubicBezTo>
                    <a:pt x="25574" y="696184"/>
                    <a:pt x="0" y="634443"/>
                    <a:pt x="0" y="570066"/>
                  </a:cubicBezTo>
                  <a:lnTo>
                    <a:pt x="0" y="242734"/>
                  </a:lnTo>
                  <a:cubicBezTo>
                    <a:pt x="0" y="178357"/>
                    <a:pt x="25574" y="116616"/>
                    <a:pt x="71095" y="71095"/>
                  </a:cubicBezTo>
                  <a:cubicBezTo>
                    <a:pt x="116616" y="25574"/>
                    <a:pt x="178357" y="0"/>
                    <a:pt x="2427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493500" y="1205126"/>
            <a:ext cx="1164175" cy="1130705"/>
          </a:xfrm>
          <a:custGeom>
            <a:avLst/>
            <a:gdLst/>
            <a:ahLst/>
            <a:cxnLst/>
            <a:rect r="r" b="b" t="t" l="l"/>
            <a:pathLst>
              <a:path h="1130705" w="1164175">
                <a:moveTo>
                  <a:pt x="0" y="0"/>
                </a:moveTo>
                <a:lnTo>
                  <a:pt x="1164175" y="0"/>
                </a:lnTo>
                <a:lnTo>
                  <a:pt x="1164175" y="1130705"/>
                </a:lnTo>
                <a:lnTo>
                  <a:pt x="0" y="113070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46152" y="417624"/>
            <a:ext cx="3406004" cy="2805696"/>
          </a:xfrm>
          <a:custGeom>
            <a:avLst/>
            <a:gdLst/>
            <a:ahLst/>
            <a:cxnLst/>
            <a:rect r="r" b="b" t="t" l="l"/>
            <a:pathLst>
              <a:path h="2805696" w="3406004">
                <a:moveTo>
                  <a:pt x="0" y="0"/>
                </a:moveTo>
                <a:lnTo>
                  <a:pt x="3406004" y="0"/>
                </a:lnTo>
                <a:lnTo>
                  <a:pt x="3406004" y="2805696"/>
                </a:lnTo>
                <a:lnTo>
                  <a:pt x="0" y="280569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762122" y="3437133"/>
            <a:ext cx="4052438" cy="2775920"/>
          </a:xfrm>
          <a:custGeom>
            <a:avLst/>
            <a:gdLst/>
            <a:ahLst/>
            <a:cxnLst/>
            <a:rect r="r" b="b" t="t" l="l"/>
            <a:pathLst>
              <a:path h="2775920" w="4052438">
                <a:moveTo>
                  <a:pt x="0" y="0"/>
                </a:moveTo>
                <a:lnTo>
                  <a:pt x="4052438" y="0"/>
                </a:lnTo>
                <a:lnTo>
                  <a:pt x="4052438" y="2775921"/>
                </a:lnTo>
                <a:lnTo>
                  <a:pt x="0" y="277592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971242" y="4540864"/>
            <a:ext cx="643328" cy="1267641"/>
          </a:xfrm>
          <a:custGeom>
            <a:avLst/>
            <a:gdLst/>
            <a:ahLst/>
            <a:cxnLst/>
            <a:rect r="r" b="b" t="t" l="l"/>
            <a:pathLst>
              <a:path h="1267641" w="643328">
                <a:moveTo>
                  <a:pt x="0" y="0"/>
                </a:moveTo>
                <a:lnTo>
                  <a:pt x="643328" y="0"/>
                </a:lnTo>
                <a:lnTo>
                  <a:pt x="643328" y="1267641"/>
                </a:lnTo>
                <a:lnTo>
                  <a:pt x="0" y="1267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194307" y="4540864"/>
            <a:ext cx="666808" cy="1313908"/>
          </a:xfrm>
          <a:custGeom>
            <a:avLst/>
            <a:gdLst/>
            <a:ahLst/>
            <a:cxnLst/>
            <a:rect r="r" b="b" t="t" l="l"/>
            <a:pathLst>
              <a:path h="1313908" w="666808">
                <a:moveTo>
                  <a:pt x="0" y="0"/>
                </a:moveTo>
                <a:lnTo>
                  <a:pt x="666809" y="0"/>
                </a:lnTo>
                <a:lnTo>
                  <a:pt x="666809" y="1313907"/>
                </a:lnTo>
                <a:lnTo>
                  <a:pt x="0" y="13139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939764" y="4367780"/>
            <a:ext cx="1585372" cy="1660076"/>
          </a:xfrm>
          <a:custGeom>
            <a:avLst/>
            <a:gdLst/>
            <a:ahLst/>
            <a:cxnLst/>
            <a:rect r="r" b="b" t="t" l="l"/>
            <a:pathLst>
              <a:path h="1660076" w="1585372">
                <a:moveTo>
                  <a:pt x="0" y="0"/>
                </a:moveTo>
                <a:lnTo>
                  <a:pt x="1585373" y="0"/>
                </a:lnTo>
                <a:lnTo>
                  <a:pt x="1585373" y="1660075"/>
                </a:lnTo>
                <a:lnTo>
                  <a:pt x="0" y="1660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023631" y="523580"/>
            <a:ext cx="2782665" cy="2619183"/>
          </a:xfrm>
          <a:custGeom>
            <a:avLst/>
            <a:gdLst/>
            <a:ahLst/>
            <a:cxnLst/>
            <a:rect r="r" b="b" t="t" l="l"/>
            <a:pathLst>
              <a:path h="2619183" w="2782665">
                <a:moveTo>
                  <a:pt x="0" y="0"/>
                </a:moveTo>
                <a:lnTo>
                  <a:pt x="2782665" y="0"/>
                </a:lnTo>
                <a:lnTo>
                  <a:pt x="2782665" y="2619183"/>
                </a:lnTo>
                <a:lnTo>
                  <a:pt x="0" y="26191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536680" y="3897059"/>
            <a:ext cx="2230952" cy="2345284"/>
          </a:xfrm>
          <a:custGeom>
            <a:avLst/>
            <a:gdLst/>
            <a:ahLst/>
            <a:cxnLst/>
            <a:rect r="r" b="b" t="t" l="l"/>
            <a:pathLst>
              <a:path h="2345284" w="2230952">
                <a:moveTo>
                  <a:pt x="0" y="0"/>
                </a:moveTo>
                <a:lnTo>
                  <a:pt x="2230952" y="0"/>
                </a:lnTo>
                <a:lnTo>
                  <a:pt x="2230952" y="2345285"/>
                </a:lnTo>
                <a:lnTo>
                  <a:pt x="0" y="234528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6386757" y="4490140"/>
            <a:ext cx="1494246" cy="1306720"/>
            <a:chOff x="0" y="0"/>
            <a:chExt cx="1392080" cy="121737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92080" cy="1217375"/>
            </a:xfrm>
            <a:custGeom>
              <a:avLst/>
              <a:gdLst/>
              <a:ahLst/>
              <a:cxnLst/>
              <a:rect r="r" b="b" t="t" l="l"/>
              <a:pathLst>
                <a:path h="1217375" w="1392080">
                  <a:moveTo>
                    <a:pt x="264239" y="0"/>
                  </a:moveTo>
                  <a:lnTo>
                    <a:pt x="1127841" y="0"/>
                  </a:lnTo>
                  <a:cubicBezTo>
                    <a:pt x="1197921" y="0"/>
                    <a:pt x="1265132" y="27839"/>
                    <a:pt x="1314686" y="77394"/>
                  </a:cubicBezTo>
                  <a:cubicBezTo>
                    <a:pt x="1364240" y="126948"/>
                    <a:pt x="1392080" y="194158"/>
                    <a:pt x="1392080" y="264239"/>
                  </a:cubicBezTo>
                  <a:lnTo>
                    <a:pt x="1392080" y="953137"/>
                  </a:lnTo>
                  <a:cubicBezTo>
                    <a:pt x="1392080" y="1023217"/>
                    <a:pt x="1364240" y="1090427"/>
                    <a:pt x="1314686" y="1139982"/>
                  </a:cubicBezTo>
                  <a:cubicBezTo>
                    <a:pt x="1265132" y="1189536"/>
                    <a:pt x="1197921" y="1217375"/>
                    <a:pt x="1127841" y="1217375"/>
                  </a:cubicBezTo>
                  <a:lnTo>
                    <a:pt x="264239" y="1217375"/>
                  </a:lnTo>
                  <a:cubicBezTo>
                    <a:pt x="194158" y="1217375"/>
                    <a:pt x="126948" y="1189536"/>
                    <a:pt x="77394" y="1139982"/>
                  </a:cubicBezTo>
                  <a:cubicBezTo>
                    <a:pt x="27839" y="1090427"/>
                    <a:pt x="0" y="1023217"/>
                    <a:pt x="0" y="953137"/>
                  </a:cubicBezTo>
                  <a:lnTo>
                    <a:pt x="0" y="264239"/>
                  </a:lnTo>
                  <a:cubicBezTo>
                    <a:pt x="0" y="194158"/>
                    <a:pt x="27839" y="126948"/>
                    <a:pt x="77394" y="77394"/>
                  </a:cubicBezTo>
                  <a:cubicBezTo>
                    <a:pt x="126948" y="27839"/>
                    <a:pt x="194158" y="0"/>
                    <a:pt x="2642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392080" cy="125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6555359" y="4657599"/>
            <a:ext cx="1157043" cy="1025429"/>
          </a:xfrm>
          <a:custGeom>
            <a:avLst/>
            <a:gdLst/>
            <a:ahLst/>
            <a:cxnLst/>
            <a:rect r="r" b="b" t="t" l="l"/>
            <a:pathLst>
              <a:path h="1025429" w="1157043">
                <a:moveTo>
                  <a:pt x="0" y="0"/>
                </a:moveTo>
                <a:lnTo>
                  <a:pt x="1157042" y="0"/>
                </a:lnTo>
                <a:lnTo>
                  <a:pt x="1157042" y="1025429"/>
                </a:lnTo>
                <a:lnTo>
                  <a:pt x="0" y="102542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false" rot="0">
            <a:off x="9996747" y="5021254"/>
            <a:ext cx="3107872" cy="2373284"/>
          </a:xfrm>
          <a:custGeom>
            <a:avLst/>
            <a:gdLst/>
            <a:ahLst/>
            <a:cxnLst/>
            <a:rect r="r" b="b" t="t" l="l"/>
            <a:pathLst>
              <a:path h="2373284" w="3107872">
                <a:moveTo>
                  <a:pt x="3107872" y="0"/>
                </a:moveTo>
                <a:lnTo>
                  <a:pt x="0" y="0"/>
                </a:lnTo>
                <a:lnTo>
                  <a:pt x="0" y="2373284"/>
                </a:lnTo>
                <a:lnTo>
                  <a:pt x="3107872" y="2373284"/>
                </a:lnTo>
                <a:lnTo>
                  <a:pt x="3107872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2064325">
            <a:off x="7352064" y="7203829"/>
            <a:ext cx="514562" cy="381419"/>
          </a:xfrm>
          <a:custGeom>
            <a:avLst/>
            <a:gdLst/>
            <a:ahLst/>
            <a:cxnLst/>
            <a:rect r="r" b="b" t="t" l="l"/>
            <a:pathLst>
              <a:path h="381419" w="514562">
                <a:moveTo>
                  <a:pt x="0" y="0"/>
                </a:moveTo>
                <a:lnTo>
                  <a:pt x="514562" y="0"/>
                </a:lnTo>
                <a:lnTo>
                  <a:pt x="514562" y="381419"/>
                </a:lnTo>
                <a:lnTo>
                  <a:pt x="0" y="38141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6292906" y="7442374"/>
            <a:ext cx="3301432" cy="2401792"/>
          </a:xfrm>
          <a:custGeom>
            <a:avLst/>
            <a:gdLst/>
            <a:ahLst/>
            <a:cxnLst/>
            <a:rect r="r" b="b" t="t" l="l"/>
            <a:pathLst>
              <a:path h="2401792" w="3301432">
                <a:moveTo>
                  <a:pt x="3301432" y="0"/>
                </a:moveTo>
                <a:lnTo>
                  <a:pt x="0" y="0"/>
                </a:lnTo>
                <a:lnTo>
                  <a:pt x="0" y="2401792"/>
                </a:lnTo>
                <a:lnTo>
                  <a:pt x="3301432" y="2401792"/>
                </a:lnTo>
                <a:lnTo>
                  <a:pt x="33014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345811" y="7794377"/>
            <a:ext cx="1892247" cy="1296189"/>
          </a:xfrm>
          <a:custGeom>
            <a:avLst/>
            <a:gdLst/>
            <a:ahLst/>
            <a:cxnLst/>
            <a:rect r="r" b="b" t="t" l="l"/>
            <a:pathLst>
              <a:path h="1296189" w="1892247">
                <a:moveTo>
                  <a:pt x="0" y="0"/>
                </a:moveTo>
                <a:lnTo>
                  <a:pt x="1892248" y="0"/>
                </a:lnTo>
                <a:lnTo>
                  <a:pt x="1892248" y="1296189"/>
                </a:lnTo>
                <a:lnTo>
                  <a:pt x="0" y="129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910398" y="8309753"/>
            <a:ext cx="300396" cy="591913"/>
          </a:xfrm>
          <a:custGeom>
            <a:avLst/>
            <a:gdLst/>
            <a:ahLst/>
            <a:cxnLst/>
            <a:rect r="r" b="b" t="t" l="l"/>
            <a:pathLst>
              <a:path h="591913" w="300396">
                <a:moveTo>
                  <a:pt x="0" y="0"/>
                </a:moveTo>
                <a:lnTo>
                  <a:pt x="300396" y="0"/>
                </a:lnTo>
                <a:lnTo>
                  <a:pt x="300396" y="591913"/>
                </a:lnTo>
                <a:lnTo>
                  <a:pt x="0" y="59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547616" y="8309753"/>
            <a:ext cx="311360" cy="613517"/>
          </a:xfrm>
          <a:custGeom>
            <a:avLst/>
            <a:gdLst/>
            <a:ahLst/>
            <a:cxnLst/>
            <a:rect r="r" b="b" t="t" l="l"/>
            <a:pathLst>
              <a:path h="613517" w="311360">
                <a:moveTo>
                  <a:pt x="0" y="0"/>
                </a:moveTo>
                <a:lnTo>
                  <a:pt x="311360" y="0"/>
                </a:lnTo>
                <a:lnTo>
                  <a:pt x="311360" y="613517"/>
                </a:lnTo>
                <a:lnTo>
                  <a:pt x="0" y="613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8362641" y="8228933"/>
            <a:ext cx="740274" cy="775156"/>
          </a:xfrm>
          <a:custGeom>
            <a:avLst/>
            <a:gdLst/>
            <a:ahLst/>
            <a:cxnLst/>
            <a:rect r="r" b="b" t="t" l="l"/>
            <a:pathLst>
              <a:path h="775156" w="740274">
                <a:moveTo>
                  <a:pt x="0" y="0"/>
                </a:moveTo>
                <a:lnTo>
                  <a:pt x="740274" y="0"/>
                </a:lnTo>
                <a:lnTo>
                  <a:pt x="740274" y="775157"/>
                </a:lnTo>
                <a:lnTo>
                  <a:pt x="0" y="775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238059" y="7221353"/>
            <a:ext cx="434839" cy="637126"/>
          </a:xfrm>
          <a:custGeom>
            <a:avLst/>
            <a:gdLst/>
            <a:ahLst/>
            <a:cxnLst/>
            <a:rect r="r" b="b" t="t" l="l"/>
            <a:pathLst>
              <a:path h="637126" w="434839">
                <a:moveTo>
                  <a:pt x="0" y="0"/>
                </a:moveTo>
                <a:lnTo>
                  <a:pt x="434838" y="0"/>
                </a:lnTo>
                <a:lnTo>
                  <a:pt x="434838" y="637126"/>
                </a:lnTo>
                <a:lnTo>
                  <a:pt x="0" y="63712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2064325">
            <a:off x="8066347" y="7264037"/>
            <a:ext cx="659880" cy="489136"/>
          </a:xfrm>
          <a:custGeom>
            <a:avLst/>
            <a:gdLst/>
            <a:ahLst/>
            <a:cxnLst/>
            <a:rect r="r" b="b" t="t" l="l"/>
            <a:pathLst>
              <a:path h="489136" w="659880">
                <a:moveTo>
                  <a:pt x="0" y="0"/>
                </a:moveTo>
                <a:lnTo>
                  <a:pt x="659880" y="0"/>
                </a:lnTo>
                <a:lnTo>
                  <a:pt x="659880" y="489136"/>
                </a:lnTo>
                <a:lnTo>
                  <a:pt x="0" y="48913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3629692">
            <a:off x="10221164" y="6920003"/>
            <a:ext cx="2516387" cy="1953632"/>
          </a:xfrm>
          <a:custGeom>
            <a:avLst/>
            <a:gdLst/>
            <a:ahLst/>
            <a:cxnLst/>
            <a:rect r="r" b="b" t="t" l="l"/>
            <a:pathLst>
              <a:path h="1953632" w="2516387">
                <a:moveTo>
                  <a:pt x="0" y="0"/>
                </a:moveTo>
                <a:lnTo>
                  <a:pt x="2516388" y="0"/>
                </a:lnTo>
                <a:lnTo>
                  <a:pt x="2516388" y="1953632"/>
                </a:lnTo>
                <a:lnTo>
                  <a:pt x="0" y="195363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5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011035">
            <a:off x="3290241" y="2481728"/>
            <a:ext cx="648703" cy="480851"/>
          </a:xfrm>
          <a:custGeom>
            <a:avLst/>
            <a:gdLst/>
            <a:ahLst/>
            <a:cxnLst/>
            <a:rect r="r" b="b" t="t" l="l"/>
            <a:pathLst>
              <a:path h="480851" w="648703">
                <a:moveTo>
                  <a:pt x="648703" y="0"/>
                </a:moveTo>
                <a:lnTo>
                  <a:pt x="0" y="0"/>
                </a:lnTo>
                <a:lnTo>
                  <a:pt x="0" y="480851"/>
                </a:lnTo>
                <a:lnTo>
                  <a:pt x="648703" y="480851"/>
                </a:lnTo>
                <a:lnTo>
                  <a:pt x="6487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391" y="2816061"/>
            <a:ext cx="3550079" cy="2582683"/>
          </a:xfrm>
          <a:custGeom>
            <a:avLst/>
            <a:gdLst/>
            <a:ahLst/>
            <a:cxnLst/>
            <a:rect r="r" b="b" t="t" l="l"/>
            <a:pathLst>
              <a:path h="2582683" w="3550079">
                <a:moveTo>
                  <a:pt x="0" y="0"/>
                </a:moveTo>
                <a:lnTo>
                  <a:pt x="3550079" y="0"/>
                </a:lnTo>
                <a:lnTo>
                  <a:pt x="3550079" y="2582683"/>
                </a:lnTo>
                <a:lnTo>
                  <a:pt x="0" y="2582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3747" y="3216740"/>
            <a:ext cx="2034761" cy="1393812"/>
          </a:xfrm>
          <a:custGeom>
            <a:avLst/>
            <a:gdLst/>
            <a:ahLst/>
            <a:cxnLst/>
            <a:rect r="r" b="b" t="t" l="l"/>
            <a:pathLst>
              <a:path h="1393812" w="2034761">
                <a:moveTo>
                  <a:pt x="2034761" y="0"/>
                </a:moveTo>
                <a:lnTo>
                  <a:pt x="0" y="0"/>
                </a:lnTo>
                <a:lnTo>
                  <a:pt x="0" y="1393811"/>
                </a:lnTo>
                <a:lnTo>
                  <a:pt x="2034761" y="1393811"/>
                </a:lnTo>
                <a:lnTo>
                  <a:pt x="20347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96226" y="3843075"/>
            <a:ext cx="323020" cy="636493"/>
          </a:xfrm>
          <a:custGeom>
            <a:avLst/>
            <a:gdLst/>
            <a:ahLst/>
            <a:cxnLst/>
            <a:rect r="r" b="b" t="t" l="l"/>
            <a:pathLst>
              <a:path h="636493" w="323020">
                <a:moveTo>
                  <a:pt x="0" y="0"/>
                </a:moveTo>
                <a:lnTo>
                  <a:pt x="323020" y="0"/>
                </a:lnTo>
                <a:lnTo>
                  <a:pt x="323020" y="636493"/>
                </a:lnTo>
                <a:lnTo>
                  <a:pt x="0" y="63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915100" y="3713826"/>
            <a:ext cx="796028" cy="833537"/>
          </a:xfrm>
          <a:custGeom>
            <a:avLst/>
            <a:gdLst/>
            <a:ahLst/>
            <a:cxnLst/>
            <a:rect r="r" b="b" t="t" l="l"/>
            <a:pathLst>
              <a:path h="833537" w="796028">
                <a:moveTo>
                  <a:pt x="796028" y="0"/>
                </a:moveTo>
                <a:lnTo>
                  <a:pt x="0" y="0"/>
                </a:lnTo>
                <a:lnTo>
                  <a:pt x="0" y="833537"/>
                </a:lnTo>
                <a:lnTo>
                  <a:pt x="796028" y="833537"/>
                </a:lnTo>
                <a:lnTo>
                  <a:pt x="796028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6159" y="2605173"/>
            <a:ext cx="467588" cy="685111"/>
          </a:xfrm>
          <a:custGeom>
            <a:avLst/>
            <a:gdLst/>
            <a:ahLst/>
            <a:cxnLst/>
            <a:rect r="r" b="b" t="t" l="l"/>
            <a:pathLst>
              <a:path h="685111" w="467588">
                <a:moveTo>
                  <a:pt x="0" y="0"/>
                </a:moveTo>
                <a:lnTo>
                  <a:pt x="467588" y="0"/>
                </a:lnTo>
                <a:lnTo>
                  <a:pt x="467588" y="685111"/>
                </a:lnTo>
                <a:lnTo>
                  <a:pt x="0" y="685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064325">
            <a:off x="2356338" y="2695361"/>
            <a:ext cx="709579" cy="525975"/>
          </a:xfrm>
          <a:custGeom>
            <a:avLst/>
            <a:gdLst/>
            <a:ahLst/>
            <a:cxnLst/>
            <a:rect r="r" b="b" t="t" l="l"/>
            <a:pathLst>
              <a:path h="525975" w="709579">
                <a:moveTo>
                  <a:pt x="709579" y="0"/>
                </a:moveTo>
                <a:lnTo>
                  <a:pt x="0" y="0"/>
                </a:lnTo>
                <a:lnTo>
                  <a:pt x="0" y="525975"/>
                </a:lnTo>
                <a:lnTo>
                  <a:pt x="709579" y="525975"/>
                </a:lnTo>
                <a:lnTo>
                  <a:pt x="709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04690" y="354329"/>
            <a:ext cx="1348742" cy="13487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2745" y="0"/>
                  </a:moveTo>
                  <a:lnTo>
                    <a:pt x="520055" y="0"/>
                  </a:lnTo>
                  <a:cubicBezTo>
                    <a:pt x="597696" y="0"/>
                    <a:pt x="672157" y="30843"/>
                    <a:pt x="727057" y="85743"/>
                  </a:cubicBezTo>
                  <a:cubicBezTo>
                    <a:pt x="781957" y="140643"/>
                    <a:pt x="812800" y="215104"/>
                    <a:pt x="812800" y="292745"/>
                  </a:cubicBezTo>
                  <a:lnTo>
                    <a:pt x="812800" y="520055"/>
                  </a:lnTo>
                  <a:cubicBezTo>
                    <a:pt x="812800" y="597696"/>
                    <a:pt x="781957" y="672157"/>
                    <a:pt x="727057" y="727057"/>
                  </a:cubicBezTo>
                  <a:cubicBezTo>
                    <a:pt x="672157" y="781957"/>
                    <a:pt x="597696" y="812800"/>
                    <a:pt x="520055" y="812800"/>
                  </a:cubicBezTo>
                  <a:lnTo>
                    <a:pt x="292745" y="812800"/>
                  </a:lnTo>
                  <a:cubicBezTo>
                    <a:pt x="215104" y="812800"/>
                    <a:pt x="140643" y="781957"/>
                    <a:pt x="85743" y="727057"/>
                  </a:cubicBezTo>
                  <a:cubicBezTo>
                    <a:pt x="30843" y="672157"/>
                    <a:pt x="0" y="597696"/>
                    <a:pt x="0" y="520055"/>
                  </a:cubicBezTo>
                  <a:lnTo>
                    <a:pt x="0" y="292745"/>
                  </a:lnTo>
                  <a:cubicBezTo>
                    <a:pt x="0" y="215104"/>
                    <a:pt x="30843" y="140643"/>
                    <a:pt x="85743" y="85743"/>
                  </a:cubicBezTo>
                  <a:cubicBezTo>
                    <a:pt x="140643" y="30843"/>
                    <a:pt x="215104" y="0"/>
                    <a:pt x="2927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72296" y="354329"/>
            <a:ext cx="1348742" cy="13487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2745" y="0"/>
                  </a:moveTo>
                  <a:lnTo>
                    <a:pt x="520055" y="0"/>
                  </a:lnTo>
                  <a:cubicBezTo>
                    <a:pt x="597696" y="0"/>
                    <a:pt x="672157" y="30843"/>
                    <a:pt x="727057" y="85743"/>
                  </a:cubicBezTo>
                  <a:cubicBezTo>
                    <a:pt x="781957" y="140643"/>
                    <a:pt x="812800" y="215104"/>
                    <a:pt x="812800" y="292745"/>
                  </a:cubicBezTo>
                  <a:lnTo>
                    <a:pt x="812800" y="520055"/>
                  </a:lnTo>
                  <a:cubicBezTo>
                    <a:pt x="812800" y="597696"/>
                    <a:pt x="781957" y="672157"/>
                    <a:pt x="727057" y="727057"/>
                  </a:cubicBezTo>
                  <a:cubicBezTo>
                    <a:pt x="672157" y="781957"/>
                    <a:pt x="597696" y="812800"/>
                    <a:pt x="520055" y="812800"/>
                  </a:cubicBezTo>
                  <a:lnTo>
                    <a:pt x="292745" y="812800"/>
                  </a:lnTo>
                  <a:cubicBezTo>
                    <a:pt x="215104" y="812800"/>
                    <a:pt x="140643" y="781957"/>
                    <a:pt x="85743" y="727057"/>
                  </a:cubicBezTo>
                  <a:cubicBezTo>
                    <a:pt x="30843" y="672157"/>
                    <a:pt x="0" y="597696"/>
                    <a:pt x="0" y="520055"/>
                  </a:cubicBezTo>
                  <a:lnTo>
                    <a:pt x="0" y="292745"/>
                  </a:lnTo>
                  <a:cubicBezTo>
                    <a:pt x="0" y="215104"/>
                    <a:pt x="30843" y="140643"/>
                    <a:pt x="85743" y="85743"/>
                  </a:cubicBezTo>
                  <a:cubicBezTo>
                    <a:pt x="140643" y="30843"/>
                    <a:pt x="215104" y="0"/>
                    <a:pt x="2927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939258" y="354329"/>
            <a:ext cx="1348742" cy="13487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92745" y="0"/>
                  </a:moveTo>
                  <a:lnTo>
                    <a:pt x="520055" y="0"/>
                  </a:lnTo>
                  <a:cubicBezTo>
                    <a:pt x="597696" y="0"/>
                    <a:pt x="672157" y="30843"/>
                    <a:pt x="727057" y="85743"/>
                  </a:cubicBezTo>
                  <a:cubicBezTo>
                    <a:pt x="781957" y="140643"/>
                    <a:pt x="812800" y="215104"/>
                    <a:pt x="812800" y="292745"/>
                  </a:cubicBezTo>
                  <a:lnTo>
                    <a:pt x="812800" y="520055"/>
                  </a:lnTo>
                  <a:cubicBezTo>
                    <a:pt x="812800" y="597696"/>
                    <a:pt x="781957" y="672157"/>
                    <a:pt x="727057" y="727057"/>
                  </a:cubicBezTo>
                  <a:cubicBezTo>
                    <a:pt x="672157" y="781957"/>
                    <a:pt x="597696" y="812800"/>
                    <a:pt x="520055" y="812800"/>
                  </a:cubicBezTo>
                  <a:lnTo>
                    <a:pt x="292745" y="812800"/>
                  </a:lnTo>
                  <a:cubicBezTo>
                    <a:pt x="215104" y="812800"/>
                    <a:pt x="140643" y="781957"/>
                    <a:pt x="85743" y="727057"/>
                  </a:cubicBezTo>
                  <a:cubicBezTo>
                    <a:pt x="30843" y="672157"/>
                    <a:pt x="0" y="597696"/>
                    <a:pt x="0" y="520055"/>
                  </a:cubicBezTo>
                  <a:lnTo>
                    <a:pt x="0" y="292745"/>
                  </a:lnTo>
                  <a:cubicBezTo>
                    <a:pt x="0" y="215104"/>
                    <a:pt x="30843" y="140643"/>
                    <a:pt x="85743" y="85743"/>
                  </a:cubicBezTo>
                  <a:cubicBezTo>
                    <a:pt x="140643" y="30843"/>
                    <a:pt x="215104" y="0"/>
                    <a:pt x="2927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381950" y="7973354"/>
            <a:ext cx="4669252" cy="2388093"/>
            <a:chOff x="0" y="0"/>
            <a:chExt cx="1229762" cy="6289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9762" cy="628963"/>
            </a:xfrm>
            <a:custGeom>
              <a:avLst/>
              <a:gdLst/>
              <a:ahLst/>
              <a:cxnLst/>
              <a:rect r="r" b="b" t="t" l="l"/>
              <a:pathLst>
                <a:path h="628963" w="1229762">
                  <a:moveTo>
                    <a:pt x="84561" y="0"/>
                  </a:moveTo>
                  <a:lnTo>
                    <a:pt x="1145200" y="0"/>
                  </a:lnTo>
                  <a:cubicBezTo>
                    <a:pt x="1191902" y="0"/>
                    <a:pt x="1229762" y="37859"/>
                    <a:pt x="1229762" y="84561"/>
                  </a:cubicBezTo>
                  <a:lnTo>
                    <a:pt x="1229762" y="544402"/>
                  </a:lnTo>
                  <a:cubicBezTo>
                    <a:pt x="1229762" y="591104"/>
                    <a:pt x="1191902" y="628963"/>
                    <a:pt x="1145200" y="628963"/>
                  </a:cubicBezTo>
                  <a:lnTo>
                    <a:pt x="84561" y="628963"/>
                  </a:lnTo>
                  <a:cubicBezTo>
                    <a:pt x="37859" y="628963"/>
                    <a:pt x="0" y="591104"/>
                    <a:pt x="0" y="544402"/>
                  </a:cubicBezTo>
                  <a:lnTo>
                    <a:pt x="0" y="84561"/>
                  </a:lnTo>
                  <a:cubicBezTo>
                    <a:pt x="0" y="37859"/>
                    <a:pt x="37859" y="0"/>
                    <a:pt x="845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29762" cy="66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-177196" y="8110031"/>
            <a:ext cx="4145443" cy="2133790"/>
          </a:xfrm>
          <a:custGeom>
            <a:avLst/>
            <a:gdLst/>
            <a:ahLst/>
            <a:cxnLst/>
            <a:rect r="r" b="b" t="t" l="l"/>
            <a:pathLst>
              <a:path h="2133790" w="4145443">
                <a:moveTo>
                  <a:pt x="0" y="0"/>
                </a:moveTo>
                <a:lnTo>
                  <a:pt x="4145444" y="0"/>
                </a:lnTo>
                <a:lnTo>
                  <a:pt x="4145444" y="2133790"/>
                </a:lnTo>
                <a:lnTo>
                  <a:pt x="0" y="21337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62125" y="128560"/>
            <a:ext cx="2128068" cy="1590731"/>
          </a:xfrm>
          <a:custGeom>
            <a:avLst/>
            <a:gdLst/>
            <a:ahLst/>
            <a:cxnLst/>
            <a:rect r="r" b="b" t="t" l="l"/>
            <a:pathLst>
              <a:path h="1590731" w="2128068">
                <a:moveTo>
                  <a:pt x="2128067" y="0"/>
                </a:moveTo>
                <a:lnTo>
                  <a:pt x="0" y="0"/>
                </a:lnTo>
                <a:lnTo>
                  <a:pt x="0" y="1590730"/>
                </a:lnTo>
                <a:lnTo>
                  <a:pt x="2128067" y="1590730"/>
                </a:lnTo>
                <a:lnTo>
                  <a:pt x="2128067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DAFxb-WYzfg</dc:identifier>
  <dcterms:modified xsi:type="dcterms:W3CDTF">2011-08-01T06:04:30Z</dcterms:modified>
  <cp:revision>1</cp:revision>
</cp:coreProperties>
</file>